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7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5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4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0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04102-BE01-CE4C-9B90-473398E962DB}" type="datetimeFigureOut">
              <a:rPr lang="en-US" smtClean="0"/>
              <a:t>10/18/20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A90-952F-8346-8A61-E82C9009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175" y="184150"/>
            <a:ext cx="5410200" cy="143240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Rockwell"/>
                <a:cs typeface="Rockwell"/>
              </a:rPr>
              <a:t>October GIFT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556" y="1473200"/>
            <a:ext cx="5179194" cy="9207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"/>
                <a:cs typeface="Helvetica"/>
              </a:rPr>
              <a:t>  </a:t>
            </a:r>
            <a:r>
              <a:rPr lang="en-US" dirty="0">
                <a:solidFill>
                  <a:schemeClr val="tx1"/>
                </a:solidFill>
                <a:latin typeface="Rockwell"/>
                <a:cs typeface="Rockwell"/>
              </a:rPr>
              <a:t>Called to be Saints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7" y="2651206"/>
            <a:ext cx="2436238" cy="27595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827" y="3535918"/>
            <a:ext cx="2311213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0287" y="184150"/>
            <a:ext cx="1866900" cy="2362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89597" y="2577585"/>
            <a:ext cx="4095230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Rockwell"/>
                <a:cs typeface="Rockwell"/>
              </a:rPr>
              <a:t>Please help yourself to dinner</a:t>
            </a:r>
          </a:p>
          <a:p>
            <a:pPr algn="ctr"/>
            <a:r>
              <a:rPr lang="en-US" sz="2000" dirty="0">
                <a:latin typeface="Rockwell"/>
                <a:cs typeface="Rockwell"/>
              </a:rPr>
              <a:t>Pray the table prayer together. </a:t>
            </a:r>
          </a:p>
          <a:p>
            <a:pPr algn="ctr"/>
            <a:r>
              <a:rPr lang="en-US" sz="2000" dirty="0">
                <a:latin typeface="Rockwell"/>
                <a:cs typeface="Rockwell"/>
              </a:rPr>
              <a:t>And be sure to do the discussion with your family.  </a:t>
            </a:r>
          </a:p>
          <a:p>
            <a:pPr algn="ctr"/>
            <a:r>
              <a:rPr lang="en-US" sz="2000" dirty="0">
                <a:latin typeface="Rockwell"/>
                <a:cs typeface="Rockwell"/>
              </a:rPr>
              <a:t>The prayer and questions are on your table sign.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84827" y="2577585"/>
            <a:ext cx="217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St. Charles </a:t>
            </a:r>
            <a:r>
              <a:rPr lang="en-US" dirty="0" err="1"/>
              <a:t>Borromeo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125" y="5410737"/>
            <a:ext cx="181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St. Oscar Romero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4798" y="6393418"/>
            <a:ext cx="112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St. Paul VI</a:t>
            </a:r>
          </a:p>
        </p:txBody>
      </p:sp>
    </p:spTree>
    <p:extLst>
      <p:ext uri="{BB962C8B-B14F-4D97-AF65-F5344CB8AC3E}">
        <p14:creationId xmlns:p14="http://schemas.microsoft.com/office/powerpoint/2010/main" val="317059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43091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Rockwell"/>
                <a:cs typeface="Rockwell"/>
              </a:rPr>
              <a:t>City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5" y="973668"/>
            <a:ext cx="8774353" cy="515249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Awake from your slumber!  Arise from your sleep!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A new day is dawning,  for all those who weep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The people in darkness,    have seen a great light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The lord of our longing ,  has conquered the night</a:t>
            </a:r>
          </a:p>
          <a:p>
            <a:pPr marL="0" indent="0">
              <a:spcBef>
                <a:spcPts val="200"/>
              </a:spcBef>
              <a:buNone/>
            </a:pPr>
            <a:endParaRPr lang="en-US" sz="2600" dirty="0">
              <a:latin typeface="Rockwell"/>
              <a:cs typeface="Rockwell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600" i="1" dirty="0">
                <a:latin typeface="Rockwell"/>
                <a:cs typeface="Rockwell"/>
              </a:rPr>
              <a:t>Refrain:              </a:t>
            </a:r>
            <a:r>
              <a:rPr lang="en-US" sz="2600" dirty="0">
                <a:latin typeface="Rockwell"/>
                <a:cs typeface="Rockwell"/>
              </a:rPr>
              <a:t>Let us build the city of God.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               May our tears be turned into dancing!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	         For the Lord, our light and our love,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	         Has turned the night into day!</a:t>
            </a:r>
          </a:p>
          <a:p>
            <a:pPr marL="0" indent="0">
              <a:spcBef>
                <a:spcPts val="200"/>
              </a:spcBef>
              <a:buNone/>
            </a:pPr>
            <a:endParaRPr lang="en-US" sz="2600" dirty="0">
              <a:latin typeface="Rockwell"/>
              <a:cs typeface="Rockwell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We are sons of the morning.    We are daughters of day.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The One who has loved us,   has brightened our way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The Lord of all kindness ,   has called us to be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600" dirty="0">
                <a:latin typeface="Rockwell"/>
                <a:cs typeface="Rockwell"/>
              </a:rPr>
              <a:t>A light for his people,   to set their hearts free.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1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2306638"/>
            <a:ext cx="8229600" cy="1143000"/>
          </a:xfrm>
        </p:spPr>
        <p:txBody>
          <a:bodyPr/>
          <a:lstStyle/>
          <a:p>
            <a:r>
              <a:rPr lang="en-US" dirty="0">
                <a:latin typeface="Rockwell"/>
                <a:cs typeface="Rockwell"/>
              </a:rPr>
              <a:t>Here I am Lord</a:t>
            </a:r>
          </a:p>
        </p:txBody>
      </p:sp>
    </p:spTree>
    <p:extLst>
      <p:ext uri="{BB962C8B-B14F-4D97-AF65-F5344CB8AC3E}">
        <p14:creationId xmlns:p14="http://schemas.microsoft.com/office/powerpoint/2010/main" val="157966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68EE-B228-464D-B5BB-AC3A427F3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878465"/>
          </a:xfrm>
        </p:spPr>
        <p:txBody>
          <a:bodyPr>
            <a:normAutofit/>
          </a:bodyPr>
          <a:lstStyle/>
          <a:p>
            <a:r>
              <a:rPr lang="en-US" dirty="0"/>
              <a:t>Video: You Don’t Know Jack</a:t>
            </a:r>
            <a:br>
              <a:rPr lang="en-US" dirty="0"/>
            </a:br>
            <a:r>
              <a:rPr lang="en-US" dirty="0"/>
              <a:t>Saints </a:t>
            </a:r>
            <a:br>
              <a:rPr lang="en-US" dirty="0"/>
            </a:br>
            <a:r>
              <a:rPr lang="en-US" dirty="0"/>
              <a:t>(Access at Busted Halo)</a:t>
            </a:r>
          </a:p>
        </p:txBody>
      </p:sp>
    </p:spTree>
    <p:extLst>
      <p:ext uri="{BB962C8B-B14F-4D97-AF65-F5344CB8AC3E}">
        <p14:creationId xmlns:p14="http://schemas.microsoft.com/office/powerpoint/2010/main" val="387841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"/>
                <a:cs typeface="Rockwell"/>
              </a:rPr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0"/>
            <a:ext cx="8229600" cy="3967163"/>
          </a:xfrm>
        </p:spPr>
        <p:txBody>
          <a:bodyPr/>
          <a:lstStyle/>
          <a:p>
            <a:pPr lvl="0"/>
            <a:r>
              <a:rPr lang="en-US" dirty="0">
                <a:latin typeface="Rockwell"/>
                <a:cs typeface="Rockwell"/>
              </a:rPr>
              <a:t>What is a saint?</a:t>
            </a:r>
          </a:p>
          <a:p>
            <a:pPr lvl="0"/>
            <a:r>
              <a:rPr lang="en-US" dirty="0">
                <a:latin typeface="Rockwell"/>
                <a:cs typeface="Rockwell"/>
              </a:rPr>
              <a:t>How does someone become a saint?</a:t>
            </a:r>
          </a:p>
          <a:p>
            <a:pPr lvl="0"/>
            <a:r>
              <a:rPr lang="en-US" dirty="0">
                <a:latin typeface="Rockwell"/>
                <a:cs typeface="Rockwell"/>
              </a:rPr>
              <a:t>What are some qualities of a saint?</a:t>
            </a:r>
          </a:p>
          <a:p>
            <a:pPr lvl="0"/>
            <a:r>
              <a:rPr lang="en-US" dirty="0">
                <a:latin typeface="Rockwell"/>
                <a:cs typeface="Rockwell"/>
              </a:rPr>
              <a:t>Can you name some of the saints?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6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1013"/>
            <a:ext cx="8229600" cy="2328862"/>
          </a:xfrm>
        </p:spPr>
        <p:txBody>
          <a:bodyPr>
            <a:normAutofit/>
          </a:bodyPr>
          <a:lstStyle/>
          <a:p>
            <a:r>
              <a:rPr lang="en-US" b="1" dirty="0">
                <a:latin typeface="Rockwell"/>
                <a:cs typeface="Rockwell"/>
              </a:rPr>
              <a:t>Activity 1</a:t>
            </a:r>
            <a:br>
              <a:rPr lang="en-US" b="1" dirty="0">
                <a:latin typeface="Rockwell"/>
                <a:cs typeface="Rockwell"/>
              </a:rPr>
            </a:br>
            <a:br>
              <a:rPr lang="en-US" dirty="0">
                <a:latin typeface="Rockwell"/>
                <a:cs typeface="Rockwell"/>
              </a:rPr>
            </a:br>
            <a:r>
              <a:rPr lang="en-US" dirty="0">
                <a:latin typeface="Rockwell"/>
                <a:cs typeface="Rockwell"/>
              </a:rPr>
              <a:t>Saints and The Beatitudes</a:t>
            </a:r>
          </a:p>
        </p:txBody>
      </p:sp>
    </p:spTree>
    <p:extLst>
      <p:ext uri="{BB962C8B-B14F-4D97-AF65-F5344CB8AC3E}">
        <p14:creationId xmlns:p14="http://schemas.microsoft.com/office/powerpoint/2010/main" val="376915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7"/>
            <a:ext cx="8229600" cy="540565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Rockwell"/>
                <a:cs typeface="Rockwell"/>
              </a:rPr>
              <a:t>Activity 2</a:t>
            </a:r>
            <a:br>
              <a:rPr lang="en-US" b="1" dirty="0">
                <a:latin typeface="Rockwell"/>
                <a:cs typeface="Rockwell"/>
              </a:rPr>
            </a:br>
            <a:br>
              <a:rPr lang="en-US" dirty="0">
                <a:latin typeface="Rockwell"/>
                <a:cs typeface="Rockwell"/>
              </a:rPr>
            </a:br>
            <a:r>
              <a:rPr lang="en-US" dirty="0">
                <a:latin typeface="Rockwell"/>
                <a:cs typeface="Rockwell"/>
              </a:rPr>
              <a:t>Our Patron Saint </a:t>
            </a:r>
            <a:br>
              <a:rPr lang="en-US" dirty="0">
                <a:latin typeface="Rockwell"/>
                <a:cs typeface="Rockwell"/>
              </a:rPr>
            </a:br>
            <a:r>
              <a:rPr lang="en-US" dirty="0">
                <a:latin typeface="Rockwell"/>
                <a:cs typeface="Rockwell"/>
              </a:rPr>
              <a:t>and Our Newest Saints</a:t>
            </a:r>
            <a:br>
              <a:rPr lang="en-US" dirty="0">
                <a:latin typeface="Rockwell"/>
                <a:cs typeface="Rockwell"/>
              </a:rPr>
            </a:br>
            <a:br>
              <a:rPr lang="en-US" dirty="0">
                <a:latin typeface="Rockwell"/>
                <a:cs typeface="Rockwell"/>
              </a:rPr>
            </a:br>
            <a:r>
              <a:rPr lang="en-US" sz="3600" i="1" dirty="0">
                <a:latin typeface="Rockwell"/>
                <a:cs typeface="Rockwell"/>
              </a:rPr>
              <a:t>(Blank paper for the posters is on the left hand side of the folder)</a:t>
            </a:r>
            <a:br>
              <a:rPr lang="en-US" dirty="0">
                <a:latin typeface="Rockwell"/>
                <a:cs typeface="Rockwell"/>
              </a:rPr>
            </a:br>
            <a:br>
              <a:rPr lang="en-US" dirty="0">
                <a:latin typeface="Helvetica"/>
                <a:cs typeface="Helvetica"/>
              </a:rPr>
            </a:b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6668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416807"/>
          </a:xfrm>
        </p:spPr>
        <p:txBody>
          <a:bodyPr>
            <a:normAutofit fontScale="90000"/>
          </a:bodyPr>
          <a:lstStyle/>
          <a:p>
            <a:r>
              <a:rPr lang="en-US" dirty="0"/>
              <a:t>City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556" y="987778"/>
            <a:ext cx="8085666" cy="5545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O Comfort my people;  make gentle your words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Proclaim to my city   the day of her birth.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City of gladness  now lift up your voice!</a:t>
            </a: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Proclaim the good tidings  that all may rejoice!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1600" i="1" dirty="0"/>
              <a:t>Refrain:              </a:t>
            </a:r>
            <a:r>
              <a:rPr lang="en-US" dirty="0"/>
              <a:t>Let us build the city of God.  </a:t>
            </a:r>
          </a:p>
          <a:p>
            <a:pPr marL="0" indent="0">
              <a:buNone/>
            </a:pPr>
            <a:r>
              <a:rPr lang="en-US" dirty="0"/>
              <a:t>                  May our tear be turned into dancing!</a:t>
            </a:r>
          </a:p>
          <a:p>
            <a:pPr marL="0" indent="0">
              <a:buNone/>
            </a:pPr>
            <a:r>
              <a:rPr lang="en-US" dirty="0"/>
              <a:t>	    For the Lord, our light and our love,</a:t>
            </a:r>
          </a:p>
          <a:p>
            <a:pPr marL="0" indent="0">
              <a:buNone/>
            </a:pPr>
            <a:r>
              <a:rPr lang="en-US" dirty="0"/>
              <a:t>	     Has turned the night into day!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5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417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Gill Sans"/>
                <a:cs typeface="Gill Sans"/>
              </a:rPr>
              <a:t>We appreciate your help with clean up!</a:t>
            </a:r>
          </a:p>
          <a:p>
            <a:endParaRPr lang="en-US" dirty="0">
              <a:latin typeface="Gill Sans"/>
              <a:cs typeface="Gill Sans"/>
            </a:endParaRPr>
          </a:p>
          <a:p>
            <a:r>
              <a:rPr lang="en-US" dirty="0">
                <a:latin typeface="Gill Sans"/>
                <a:cs typeface="Gill Sans"/>
              </a:rPr>
              <a:t>Homework for our next GIFT session is online</a:t>
            </a:r>
          </a:p>
          <a:p>
            <a:endParaRPr lang="en-US" dirty="0">
              <a:latin typeface="Gill Sans"/>
              <a:cs typeface="Gill Sans"/>
            </a:endParaRPr>
          </a:p>
          <a:p>
            <a:r>
              <a:rPr lang="en-US" dirty="0">
                <a:latin typeface="Gill Sans"/>
                <a:cs typeface="Gill Sans"/>
              </a:rPr>
              <a:t>Please hand in your attendance sheet at the door before you leave</a:t>
            </a:r>
          </a:p>
          <a:p>
            <a:endParaRPr lang="en-US" dirty="0">
              <a:latin typeface="Gill Sans"/>
              <a:cs typeface="Gill Sans"/>
            </a:endParaRPr>
          </a:p>
          <a:p>
            <a:r>
              <a:rPr lang="en-US" dirty="0">
                <a:latin typeface="Gill Sans"/>
                <a:cs typeface="Gill Sans"/>
              </a:rPr>
              <a:t>Have a wonderful week!</a:t>
            </a:r>
          </a:p>
        </p:txBody>
      </p:sp>
    </p:spTree>
    <p:extLst>
      <p:ext uri="{BB962C8B-B14F-4D97-AF65-F5344CB8AC3E}">
        <p14:creationId xmlns:p14="http://schemas.microsoft.com/office/powerpoint/2010/main" val="372388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384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Gill Sans</vt:lpstr>
      <vt:lpstr>Helvetica</vt:lpstr>
      <vt:lpstr>Rockwell</vt:lpstr>
      <vt:lpstr>Office Theme</vt:lpstr>
      <vt:lpstr>October GIFT</vt:lpstr>
      <vt:lpstr>City of God</vt:lpstr>
      <vt:lpstr>Here I am Lord</vt:lpstr>
      <vt:lpstr>Video: You Don’t Know Jack Saints  (Access at Busted Halo)</vt:lpstr>
      <vt:lpstr>Discussion Questions</vt:lpstr>
      <vt:lpstr>Activity 1  Saints and The Beatitudes</vt:lpstr>
      <vt:lpstr>Activity 2  Our Patron Saint  and Our Newest Saints  (Blank paper for the posters is on the left hand side of the folder)  </vt:lpstr>
      <vt:lpstr>City of God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October GIFT</dc:title>
  <dc:creator>Cathy Souto</dc:creator>
  <cp:lastModifiedBy>John Roberto</cp:lastModifiedBy>
  <cp:revision>17</cp:revision>
  <dcterms:created xsi:type="dcterms:W3CDTF">2018-07-05T19:22:39Z</dcterms:created>
  <dcterms:modified xsi:type="dcterms:W3CDTF">2020-10-18T12:46:37Z</dcterms:modified>
</cp:coreProperties>
</file>