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1" r:id="rId1"/>
  </p:sldMasterIdLst>
  <p:notesMasterIdLst>
    <p:notesMasterId r:id="rId42"/>
  </p:notesMasterIdLst>
  <p:handoutMasterIdLst>
    <p:handoutMasterId r:id="rId43"/>
  </p:handoutMasterIdLst>
  <p:sldIdLst>
    <p:sldId id="279" r:id="rId2"/>
    <p:sldId id="280" r:id="rId3"/>
    <p:sldId id="281" r:id="rId4"/>
    <p:sldId id="282" r:id="rId5"/>
    <p:sldId id="284" r:id="rId6"/>
    <p:sldId id="285" r:id="rId7"/>
    <p:sldId id="286" r:id="rId8"/>
    <p:sldId id="287" r:id="rId9"/>
    <p:sldId id="291" r:id="rId10"/>
    <p:sldId id="292" r:id="rId11"/>
    <p:sldId id="295" r:id="rId12"/>
    <p:sldId id="293" r:id="rId13"/>
    <p:sldId id="294" r:id="rId14"/>
    <p:sldId id="296" r:id="rId15"/>
    <p:sldId id="257" r:id="rId16"/>
    <p:sldId id="258" r:id="rId17"/>
    <p:sldId id="260" r:id="rId18"/>
    <p:sldId id="261" r:id="rId19"/>
    <p:sldId id="262" r:id="rId20"/>
    <p:sldId id="263" r:id="rId21"/>
    <p:sldId id="264" r:id="rId22"/>
    <p:sldId id="266" r:id="rId23"/>
    <p:sldId id="259" r:id="rId24"/>
    <p:sldId id="288" r:id="rId25"/>
    <p:sldId id="302" r:id="rId26"/>
    <p:sldId id="267" r:id="rId27"/>
    <p:sldId id="268" r:id="rId28"/>
    <p:sldId id="299" r:id="rId29"/>
    <p:sldId id="272" r:id="rId30"/>
    <p:sldId id="271" r:id="rId31"/>
    <p:sldId id="273" r:id="rId32"/>
    <p:sldId id="274" r:id="rId33"/>
    <p:sldId id="275" r:id="rId34"/>
    <p:sldId id="276" r:id="rId35"/>
    <p:sldId id="277" r:id="rId36"/>
    <p:sldId id="300" r:id="rId37"/>
    <p:sldId id="297" r:id="rId38"/>
    <p:sldId id="298" r:id="rId39"/>
    <p:sldId id="301" r:id="rId40"/>
    <p:sldId id="28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701"/>
  </p:normalViewPr>
  <p:slideViewPr>
    <p:cSldViewPr snapToGrid="0" snapToObjects="1">
      <p:cViewPr varScale="1">
        <p:scale>
          <a:sx n="93" d="100"/>
          <a:sy n="93" d="100"/>
        </p:scale>
        <p:origin x="24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6EC25-93F8-48C2-AC2C-9FE57F4C9E26}" type="doc">
      <dgm:prSet loTypeId="urn:microsoft.com/office/officeart/2005/8/layout/default" loCatId="list" qsTypeId="urn:microsoft.com/office/officeart/2005/8/quickstyle/simple2" qsCatId="simple" csTypeId="urn:microsoft.com/office/officeart/2005/8/colors/accent6_1" csCatId="accent6"/>
      <dgm:spPr/>
      <dgm:t>
        <a:bodyPr/>
        <a:lstStyle/>
        <a:p>
          <a:endParaRPr lang="en-US"/>
        </a:p>
      </dgm:t>
    </dgm:pt>
    <dgm:pt modelId="{653352B2-D394-4F25-94BA-EB0359653A7E}">
      <dgm:prSet/>
      <dgm:spPr/>
      <dgm:t>
        <a:bodyPr/>
        <a:lstStyle/>
        <a:p>
          <a:r>
            <a:rPr lang="en-US"/>
            <a:t>Retreat experience designed around the eight core Calling themes</a:t>
          </a:r>
        </a:p>
      </dgm:t>
    </dgm:pt>
    <dgm:pt modelId="{E0EA7B01-6645-4B56-8A52-E9ABFCA810C4}" type="parTrans" cxnId="{D61FAB19-54F2-4DB3-9F2D-A62EA7E5D47F}">
      <dgm:prSet/>
      <dgm:spPr/>
      <dgm:t>
        <a:bodyPr/>
        <a:lstStyle/>
        <a:p>
          <a:endParaRPr lang="en-US"/>
        </a:p>
      </dgm:t>
    </dgm:pt>
    <dgm:pt modelId="{D9E05950-ED21-415D-B22D-22D5AC276AAC}" type="sibTrans" cxnId="{D61FAB19-54F2-4DB3-9F2D-A62EA7E5D47F}">
      <dgm:prSet/>
      <dgm:spPr/>
      <dgm:t>
        <a:bodyPr/>
        <a:lstStyle/>
        <a:p>
          <a:endParaRPr lang="en-US"/>
        </a:p>
      </dgm:t>
    </dgm:pt>
    <dgm:pt modelId="{405A5D20-7D22-4583-9FF0-208879C251B3}">
      <dgm:prSet/>
      <dgm:spPr/>
      <dgm:t>
        <a:bodyPr/>
        <a:lstStyle/>
        <a:p>
          <a:r>
            <a:rPr lang="en-US"/>
            <a:t>Youth meetings focused on each of the eight core Calling themes</a:t>
          </a:r>
        </a:p>
      </dgm:t>
    </dgm:pt>
    <dgm:pt modelId="{333C7666-1848-4FA4-B5FA-C6B16AEF00B8}" type="parTrans" cxnId="{07CC8B61-9D54-4DB3-BF7A-FABC5AE76E20}">
      <dgm:prSet/>
      <dgm:spPr/>
      <dgm:t>
        <a:bodyPr/>
        <a:lstStyle/>
        <a:p>
          <a:endParaRPr lang="en-US"/>
        </a:p>
      </dgm:t>
    </dgm:pt>
    <dgm:pt modelId="{01D145E7-241F-484C-97B3-2DE5EE88E1BF}" type="sibTrans" cxnId="{07CC8B61-9D54-4DB3-BF7A-FABC5AE76E20}">
      <dgm:prSet/>
      <dgm:spPr/>
      <dgm:t>
        <a:bodyPr/>
        <a:lstStyle/>
        <a:p>
          <a:endParaRPr lang="en-US"/>
        </a:p>
      </dgm:t>
    </dgm:pt>
    <dgm:pt modelId="{369FC5D1-4F1D-4775-B5AD-1504168274E5}">
      <dgm:prSet/>
      <dgm:spPr/>
      <dgm:t>
        <a:bodyPr/>
        <a:lstStyle/>
        <a:p>
          <a:r>
            <a:rPr lang="en-US"/>
            <a:t>Confirmation program incorporating the eight core Calling themes</a:t>
          </a:r>
        </a:p>
      </dgm:t>
    </dgm:pt>
    <dgm:pt modelId="{DC6E1CCF-BD88-453E-AB03-92653155CD97}" type="parTrans" cxnId="{A5D03E17-3E3C-4C56-ACE6-036BFFA73D15}">
      <dgm:prSet/>
      <dgm:spPr/>
      <dgm:t>
        <a:bodyPr/>
        <a:lstStyle/>
        <a:p>
          <a:endParaRPr lang="en-US"/>
        </a:p>
      </dgm:t>
    </dgm:pt>
    <dgm:pt modelId="{537A18F2-A0AE-4E97-B146-1DB0DDD37EE7}" type="sibTrans" cxnId="{A5D03E17-3E3C-4C56-ACE6-036BFFA73D15}">
      <dgm:prSet/>
      <dgm:spPr/>
      <dgm:t>
        <a:bodyPr/>
        <a:lstStyle/>
        <a:p>
          <a:endParaRPr lang="en-US"/>
        </a:p>
      </dgm:t>
    </dgm:pt>
    <dgm:pt modelId="{FCD68968-9045-4A2A-8C14-CBBFDB853044}">
      <dgm:prSet/>
      <dgm:spPr/>
      <dgm:t>
        <a:bodyPr/>
        <a:lstStyle/>
        <a:p>
          <a:r>
            <a:rPr lang="en-US"/>
            <a:t>Lenten series on Call </a:t>
          </a:r>
        </a:p>
      </dgm:t>
    </dgm:pt>
    <dgm:pt modelId="{A4DB70F0-39E2-4BEF-8339-FB2AE29601A1}" type="parTrans" cxnId="{6291F5E9-72A0-4306-82B7-58CFFDC1A41A}">
      <dgm:prSet/>
      <dgm:spPr/>
      <dgm:t>
        <a:bodyPr/>
        <a:lstStyle/>
        <a:p>
          <a:endParaRPr lang="en-US"/>
        </a:p>
      </dgm:t>
    </dgm:pt>
    <dgm:pt modelId="{37BC5658-3DD7-4E8F-8B37-C1C387D64241}" type="sibTrans" cxnId="{6291F5E9-72A0-4306-82B7-58CFFDC1A41A}">
      <dgm:prSet/>
      <dgm:spPr/>
      <dgm:t>
        <a:bodyPr/>
        <a:lstStyle/>
        <a:p>
          <a:endParaRPr lang="en-US"/>
        </a:p>
      </dgm:t>
    </dgm:pt>
    <dgm:pt modelId="{53C1BB8D-515E-496F-972F-2190931518CF}">
      <dgm:prSet/>
      <dgm:spPr/>
      <dgm:t>
        <a:bodyPr/>
        <a:lstStyle/>
        <a:p>
          <a:r>
            <a:rPr lang="en-US"/>
            <a:t>Calling in Adolescence through “Sparks” discovery experiences</a:t>
          </a:r>
        </a:p>
      </dgm:t>
    </dgm:pt>
    <dgm:pt modelId="{CB42B3AF-3A65-4B2A-B8C0-50317026AEF4}" type="parTrans" cxnId="{89A2B4CA-1B43-4EE9-83A6-FB78DE85659B}">
      <dgm:prSet/>
      <dgm:spPr/>
      <dgm:t>
        <a:bodyPr/>
        <a:lstStyle/>
        <a:p>
          <a:endParaRPr lang="en-US"/>
        </a:p>
      </dgm:t>
    </dgm:pt>
    <dgm:pt modelId="{6E6D0BA7-A709-48F5-987F-3E8696954C63}" type="sibTrans" cxnId="{89A2B4CA-1B43-4EE9-83A6-FB78DE85659B}">
      <dgm:prSet/>
      <dgm:spPr/>
      <dgm:t>
        <a:bodyPr/>
        <a:lstStyle/>
        <a:p>
          <a:endParaRPr lang="en-US"/>
        </a:p>
      </dgm:t>
    </dgm:pt>
    <dgm:pt modelId="{629BEFF0-5BFD-4B07-A45B-D72F954043A8}">
      <dgm:prSet/>
      <dgm:spPr/>
      <dgm:t>
        <a:bodyPr/>
        <a:lstStyle/>
        <a:p>
          <a:r>
            <a:rPr lang="en-US"/>
            <a:t>Apprenticeships in the community to explore Callings</a:t>
          </a:r>
        </a:p>
      </dgm:t>
    </dgm:pt>
    <dgm:pt modelId="{E5784693-6B71-4B3D-8AC7-C047065A8BAB}" type="parTrans" cxnId="{D861B57C-0DCD-4A57-8621-4B0EF74472CD}">
      <dgm:prSet/>
      <dgm:spPr/>
      <dgm:t>
        <a:bodyPr/>
        <a:lstStyle/>
        <a:p>
          <a:endParaRPr lang="en-US"/>
        </a:p>
      </dgm:t>
    </dgm:pt>
    <dgm:pt modelId="{084C28A8-E6AE-4630-A912-206C74E8485D}" type="sibTrans" cxnId="{D861B57C-0DCD-4A57-8621-4B0EF74472CD}">
      <dgm:prSet/>
      <dgm:spPr/>
      <dgm:t>
        <a:bodyPr/>
        <a:lstStyle/>
        <a:p>
          <a:endParaRPr lang="en-US"/>
        </a:p>
      </dgm:t>
    </dgm:pt>
    <dgm:pt modelId="{3B3E6C7A-722F-4CAA-86C3-611B90AD511B}">
      <dgm:prSet/>
      <dgm:spPr/>
      <dgm:t>
        <a:bodyPr/>
        <a:lstStyle/>
        <a:p>
          <a:r>
            <a:rPr lang="en-US"/>
            <a:t>11-12</a:t>
          </a:r>
          <a:r>
            <a:rPr lang="en-US" baseline="30000"/>
            <a:t>th</a:t>
          </a:r>
          <a:r>
            <a:rPr lang="en-US"/>
            <a:t> grade discernment program/retreat on discovering and living your call as a young adult</a:t>
          </a:r>
        </a:p>
      </dgm:t>
    </dgm:pt>
    <dgm:pt modelId="{1FCB0343-C381-4610-BB00-71AB7310A0B9}" type="parTrans" cxnId="{9BC98598-533A-4343-9DF9-F35730D6B6AB}">
      <dgm:prSet/>
      <dgm:spPr/>
      <dgm:t>
        <a:bodyPr/>
        <a:lstStyle/>
        <a:p>
          <a:endParaRPr lang="en-US"/>
        </a:p>
      </dgm:t>
    </dgm:pt>
    <dgm:pt modelId="{A278347D-F606-4C14-B2AE-4A8F00467C94}" type="sibTrans" cxnId="{9BC98598-533A-4343-9DF9-F35730D6B6AB}">
      <dgm:prSet/>
      <dgm:spPr/>
      <dgm:t>
        <a:bodyPr/>
        <a:lstStyle/>
        <a:p>
          <a:endParaRPr lang="en-US"/>
        </a:p>
      </dgm:t>
    </dgm:pt>
    <dgm:pt modelId="{C33F782F-1197-5A44-9BB8-9B0C88EDD364}" type="pres">
      <dgm:prSet presAssocID="{79B6EC25-93F8-48C2-AC2C-9FE57F4C9E26}" presName="diagram" presStyleCnt="0">
        <dgm:presLayoutVars>
          <dgm:dir/>
          <dgm:resizeHandles val="exact"/>
        </dgm:presLayoutVars>
      </dgm:prSet>
      <dgm:spPr/>
    </dgm:pt>
    <dgm:pt modelId="{4DB65B1E-4E87-CA42-989D-B9DCB57AB586}" type="pres">
      <dgm:prSet presAssocID="{653352B2-D394-4F25-94BA-EB0359653A7E}" presName="node" presStyleLbl="node1" presStyleIdx="0" presStyleCnt="7">
        <dgm:presLayoutVars>
          <dgm:bulletEnabled val="1"/>
        </dgm:presLayoutVars>
      </dgm:prSet>
      <dgm:spPr/>
    </dgm:pt>
    <dgm:pt modelId="{1FB98A79-8A5A-234E-B1CE-34AC8D37C858}" type="pres">
      <dgm:prSet presAssocID="{D9E05950-ED21-415D-B22D-22D5AC276AAC}" presName="sibTrans" presStyleCnt="0"/>
      <dgm:spPr/>
    </dgm:pt>
    <dgm:pt modelId="{A677C970-4FC3-3142-A478-3F001033517E}" type="pres">
      <dgm:prSet presAssocID="{405A5D20-7D22-4583-9FF0-208879C251B3}" presName="node" presStyleLbl="node1" presStyleIdx="1" presStyleCnt="7">
        <dgm:presLayoutVars>
          <dgm:bulletEnabled val="1"/>
        </dgm:presLayoutVars>
      </dgm:prSet>
      <dgm:spPr/>
    </dgm:pt>
    <dgm:pt modelId="{8C46251F-B1A2-E34D-AA06-83E076971D9C}" type="pres">
      <dgm:prSet presAssocID="{01D145E7-241F-484C-97B3-2DE5EE88E1BF}" presName="sibTrans" presStyleCnt="0"/>
      <dgm:spPr/>
    </dgm:pt>
    <dgm:pt modelId="{36B4A8BD-8137-494B-B6E5-DF087F9FFBC7}" type="pres">
      <dgm:prSet presAssocID="{369FC5D1-4F1D-4775-B5AD-1504168274E5}" presName="node" presStyleLbl="node1" presStyleIdx="2" presStyleCnt="7">
        <dgm:presLayoutVars>
          <dgm:bulletEnabled val="1"/>
        </dgm:presLayoutVars>
      </dgm:prSet>
      <dgm:spPr/>
    </dgm:pt>
    <dgm:pt modelId="{AA9D59AB-BAA2-6449-BC86-D142BBD2D80D}" type="pres">
      <dgm:prSet presAssocID="{537A18F2-A0AE-4E97-B146-1DB0DDD37EE7}" presName="sibTrans" presStyleCnt="0"/>
      <dgm:spPr/>
    </dgm:pt>
    <dgm:pt modelId="{7475FBC8-7F35-8349-BC71-A6D532EB7552}" type="pres">
      <dgm:prSet presAssocID="{FCD68968-9045-4A2A-8C14-CBBFDB853044}" presName="node" presStyleLbl="node1" presStyleIdx="3" presStyleCnt="7">
        <dgm:presLayoutVars>
          <dgm:bulletEnabled val="1"/>
        </dgm:presLayoutVars>
      </dgm:prSet>
      <dgm:spPr/>
    </dgm:pt>
    <dgm:pt modelId="{028FC9D3-8989-E441-BAC1-973184547FF6}" type="pres">
      <dgm:prSet presAssocID="{37BC5658-3DD7-4E8F-8B37-C1C387D64241}" presName="sibTrans" presStyleCnt="0"/>
      <dgm:spPr/>
    </dgm:pt>
    <dgm:pt modelId="{F807B4F8-E836-FC46-876F-7EAAB3BD8BFF}" type="pres">
      <dgm:prSet presAssocID="{53C1BB8D-515E-496F-972F-2190931518CF}" presName="node" presStyleLbl="node1" presStyleIdx="4" presStyleCnt="7">
        <dgm:presLayoutVars>
          <dgm:bulletEnabled val="1"/>
        </dgm:presLayoutVars>
      </dgm:prSet>
      <dgm:spPr/>
    </dgm:pt>
    <dgm:pt modelId="{902CB1DD-8732-2148-B694-AE15BB308CF1}" type="pres">
      <dgm:prSet presAssocID="{6E6D0BA7-A709-48F5-987F-3E8696954C63}" presName="sibTrans" presStyleCnt="0"/>
      <dgm:spPr/>
    </dgm:pt>
    <dgm:pt modelId="{7B793FB5-89FD-4D44-BF5B-B07CDA09BD4C}" type="pres">
      <dgm:prSet presAssocID="{629BEFF0-5BFD-4B07-A45B-D72F954043A8}" presName="node" presStyleLbl="node1" presStyleIdx="5" presStyleCnt="7">
        <dgm:presLayoutVars>
          <dgm:bulletEnabled val="1"/>
        </dgm:presLayoutVars>
      </dgm:prSet>
      <dgm:spPr/>
    </dgm:pt>
    <dgm:pt modelId="{BB86FFF4-0578-3A4F-95BB-2D62653700B2}" type="pres">
      <dgm:prSet presAssocID="{084C28A8-E6AE-4630-A912-206C74E8485D}" presName="sibTrans" presStyleCnt="0"/>
      <dgm:spPr/>
    </dgm:pt>
    <dgm:pt modelId="{A0FC8F45-2FF7-7443-B1C4-9EA231F935CA}" type="pres">
      <dgm:prSet presAssocID="{3B3E6C7A-722F-4CAA-86C3-611B90AD511B}" presName="node" presStyleLbl="node1" presStyleIdx="6" presStyleCnt="7">
        <dgm:presLayoutVars>
          <dgm:bulletEnabled val="1"/>
        </dgm:presLayoutVars>
      </dgm:prSet>
      <dgm:spPr/>
    </dgm:pt>
  </dgm:ptLst>
  <dgm:cxnLst>
    <dgm:cxn modelId="{A9B6BF13-265E-764E-BCC2-DC6D4B5F3872}" type="presOf" srcId="{405A5D20-7D22-4583-9FF0-208879C251B3}" destId="{A677C970-4FC3-3142-A478-3F001033517E}" srcOrd="0" destOrd="0" presId="urn:microsoft.com/office/officeart/2005/8/layout/default"/>
    <dgm:cxn modelId="{E0330317-C4EC-3F49-B068-DDFD21D1FE9C}" type="presOf" srcId="{3B3E6C7A-722F-4CAA-86C3-611B90AD511B}" destId="{A0FC8F45-2FF7-7443-B1C4-9EA231F935CA}" srcOrd="0" destOrd="0" presId="urn:microsoft.com/office/officeart/2005/8/layout/default"/>
    <dgm:cxn modelId="{A5D03E17-3E3C-4C56-ACE6-036BFFA73D15}" srcId="{79B6EC25-93F8-48C2-AC2C-9FE57F4C9E26}" destId="{369FC5D1-4F1D-4775-B5AD-1504168274E5}" srcOrd="2" destOrd="0" parTransId="{DC6E1CCF-BD88-453E-AB03-92653155CD97}" sibTransId="{537A18F2-A0AE-4E97-B146-1DB0DDD37EE7}"/>
    <dgm:cxn modelId="{D61FAB19-54F2-4DB3-9F2D-A62EA7E5D47F}" srcId="{79B6EC25-93F8-48C2-AC2C-9FE57F4C9E26}" destId="{653352B2-D394-4F25-94BA-EB0359653A7E}" srcOrd="0" destOrd="0" parTransId="{E0EA7B01-6645-4B56-8A52-E9ABFCA810C4}" sibTransId="{D9E05950-ED21-415D-B22D-22D5AC276AAC}"/>
    <dgm:cxn modelId="{BA59294B-CCBE-C24B-B066-B35E18C58155}" type="presOf" srcId="{629BEFF0-5BFD-4B07-A45B-D72F954043A8}" destId="{7B793FB5-89FD-4D44-BF5B-B07CDA09BD4C}" srcOrd="0" destOrd="0" presId="urn:microsoft.com/office/officeart/2005/8/layout/default"/>
    <dgm:cxn modelId="{07CC8B61-9D54-4DB3-BF7A-FABC5AE76E20}" srcId="{79B6EC25-93F8-48C2-AC2C-9FE57F4C9E26}" destId="{405A5D20-7D22-4583-9FF0-208879C251B3}" srcOrd="1" destOrd="0" parTransId="{333C7666-1848-4FA4-B5FA-C6B16AEF00B8}" sibTransId="{01D145E7-241F-484C-97B3-2DE5EE88E1BF}"/>
    <dgm:cxn modelId="{D861B57C-0DCD-4A57-8621-4B0EF74472CD}" srcId="{79B6EC25-93F8-48C2-AC2C-9FE57F4C9E26}" destId="{629BEFF0-5BFD-4B07-A45B-D72F954043A8}" srcOrd="5" destOrd="0" parTransId="{E5784693-6B71-4B3D-8AC7-C047065A8BAB}" sibTransId="{084C28A8-E6AE-4630-A912-206C74E8485D}"/>
    <dgm:cxn modelId="{9BC98598-533A-4343-9DF9-F35730D6B6AB}" srcId="{79B6EC25-93F8-48C2-AC2C-9FE57F4C9E26}" destId="{3B3E6C7A-722F-4CAA-86C3-611B90AD511B}" srcOrd="6" destOrd="0" parTransId="{1FCB0343-C381-4610-BB00-71AB7310A0B9}" sibTransId="{A278347D-F606-4C14-B2AE-4A8F00467C94}"/>
    <dgm:cxn modelId="{3D4B46B2-7F85-A34B-8F1B-88FA269899EC}" type="presOf" srcId="{653352B2-D394-4F25-94BA-EB0359653A7E}" destId="{4DB65B1E-4E87-CA42-989D-B9DCB57AB586}" srcOrd="0" destOrd="0" presId="urn:microsoft.com/office/officeart/2005/8/layout/default"/>
    <dgm:cxn modelId="{89A2B4CA-1B43-4EE9-83A6-FB78DE85659B}" srcId="{79B6EC25-93F8-48C2-AC2C-9FE57F4C9E26}" destId="{53C1BB8D-515E-496F-972F-2190931518CF}" srcOrd="4" destOrd="0" parTransId="{CB42B3AF-3A65-4B2A-B8C0-50317026AEF4}" sibTransId="{6E6D0BA7-A709-48F5-987F-3E8696954C63}"/>
    <dgm:cxn modelId="{8126FDD9-57A5-C544-9790-024B55911BB6}" type="presOf" srcId="{53C1BB8D-515E-496F-972F-2190931518CF}" destId="{F807B4F8-E836-FC46-876F-7EAAB3BD8BFF}" srcOrd="0" destOrd="0" presId="urn:microsoft.com/office/officeart/2005/8/layout/default"/>
    <dgm:cxn modelId="{699C9AE9-8EEA-354A-808E-24880D858FF1}" type="presOf" srcId="{FCD68968-9045-4A2A-8C14-CBBFDB853044}" destId="{7475FBC8-7F35-8349-BC71-A6D532EB7552}" srcOrd="0" destOrd="0" presId="urn:microsoft.com/office/officeart/2005/8/layout/default"/>
    <dgm:cxn modelId="{6291F5E9-72A0-4306-82B7-58CFFDC1A41A}" srcId="{79B6EC25-93F8-48C2-AC2C-9FE57F4C9E26}" destId="{FCD68968-9045-4A2A-8C14-CBBFDB853044}" srcOrd="3" destOrd="0" parTransId="{A4DB70F0-39E2-4BEF-8339-FB2AE29601A1}" sibTransId="{37BC5658-3DD7-4E8F-8B37-C1C387D64241}"/>
    <dgm:cxn modelId="{0B74F1ED-AC62-7346-8C02-462DBC9EBFD4}" type="presOf" srcId="{79B6EC25-93F8-48C2-AC2C-9FE57F4C9E26}" destId="{C33F782F-1197-5A44-9BB8-9B0C88EDD364}" srcOrd="0" destOrd="0" presId="urn:microsoft.com/office/officeart/2005/8/layout/default"/>
    <dgm:cxn modelId="{4E8657FE-B2BA-E844-89AC-93A8AEE267D2}" type="presOf" srcId="{369FC5D1-4F1D-4775-B5AD-1504168274E5}" destId="{36B4A8BD-8137-494B-B6E5-DF087F9FFBC7}" srcOrd="0" destOrd="0" presId="urn:microsoft.com/office/officeart/2005/8/layout/default"/>
    <dgm:cxn modelId="{A5A60BB3-FDEC-EA4B-B305-B2D5A8F7C2FD}" type="presParOf" srcId="{C33F782F-1197-5A44-9BB8-9B0C88EDD364}" destId="{4DB65B1E-4E87-CA42-989D-B9DCB57AB586}" srcOrd="0" destOrd="0" presId="urn:microsoft.com/office/officeart/2005/8/layout/default"/>
    <dgm:cxn modelId="{9CE9F5A1-98B4-7344-A942-76C63E3129A3}" type="presParOf" srcId="{C33F782F-1197-5A44-9BB8-9B0C88EDD364}" destId="{1FB98A79-8A5A-234E-B1CE-34AC8D37C858}" srcOrd="1" destOrd="0" presId="urn:microsoft.com/office/officeart/2005/8/layout/default"/>
    <dgm:cxn modelId="{A1D690DD-4804-364E-8173-7C24ED0CE195}" type="presParOf" srcId="{C33F782F-1197-5A44-9BB8-9B0C88EDD364}" destId="{A677C970-4FC3-3142-A478-3F001033517E}" srcOrd="2" destOrd="0" presId="urn:microsoft.com/office/officeart/2005/8/layout/default"/>
    <dgm:cxn modelId="{A654DB2D-8389-E041-AE72-4ED69A25F812}" type="presParOf" srcId="{C33F782F-1197-5A44-9BB8-9B0C88EDD364}" destId="{8C46251F-B1A2-E34D-AA06-83E076971D9C}" srcOrd="3" destOrd="0" presId="urn:microsoft.com/office/officeart/2005/8/layout/default"/>
    <dgm:cxn modelId="{5D285ABC-CE74-0E4D-9AB0-D6767A52C8D1}" type="presParOf" srcId="{C33F782F-1197-5A44-9BB8-9B0C88EDD364}" destId="{36B4A8BD-8137-494B-B6E5-DF087F9FFBC7}" srcOrd="4" destOrd="0" presId="urn:microsoft.com/office/officeart/2005/8/layout/default"/>
    <dgm:cxn modelId="{7ADCFAFA-8025-F94F-86C9-1A9A92007585}" type="presParOf" srcId="{C33F782F-1197-5A44-9BB8-9B0C88EDD364}" destId="{AA9D59AB-BAA2-6449-BC86-D142BBD2D80D}" srcOrd="5" destOrd="0" presId="urn:microsoft.com/office/officeart/2005/8/layout/default"/>
    <dgm:cxn modelId="{6730DE2C-8EF7-5941-A1AA-AC63E5C921B7}" type="presParOf" srcId="{C33F782F-1197-5A44-9BB8-9B0C88EDD364}" destId="{7475FBC8-7F35-8349-BC71-A6D532EB7552}" srcOrd="6" destOrd="0" presId="urn:microsoft.com/office/officeart/2005/8/layout/default"/>
    <dgm:cxn modelId="{BB0A441D-2611-3840-A84C-87EB7A31A8E4}" type="presParOf" srcId="{C33F782F-1197-5A44-9BB8-9B0C88EDD364}" destId="{028FC9D3-8989-E441-BAC1-973184547FF6}" srcOrd="7" destOrd="0" presId="urn:microsoft.com/office/officeart/2005/8/layout/default"/>
    <dgm:cxn modelId="{C1658B1E-D656-CB4A-9C0E-AD3DA2A29A77}" type="presParOf" srcId="{C33F782F-1197-5A44-9BB8-9B0C88EDD364}" destId="{F807B4F8-E836-FC46-876F-7EAAB3BD8BFF}" srcOrd="8" destOrd="0" presId="urn:microsoft.com/office/officeart/2005/8/layout/default"/>
    <dgm:cxn modelId="{B4E1DA6E-B95A-7D4F-89AC-4610A8F029D3}" type="presParOf" srcId="{C33F782F-1197-5A44-9BB8-9B0C88EDD364}" destId="{902CB1DD-8732-2148-B694-AE15BB308CF1}" srcOrd="9" destOrd="0" presId="urn:microsoft.com/office/officeart/2005/8/layout/default"/>
    <dgm:cxn modelId="{B62A3480-F311-454F-9DF6-0C07F283448D}" type="presParOf" srcId="{C33F782F-1197-5A44-9BB8-9B0C88EDD364}" destId="{7B793FB5-89FD-4D44-BF5B-B07CDA09BD4C}" srcOrd="10" destOrd="0" presId="urn:microsoft.com/office/officeart/2005/8/layout/default"/>
    <dgm:cxn modelId="{14462D1B-CE75-4F41-B509-E858097DD12E}" type="presParOf" srcId="{C33F782F-1197-5A44-9BB8-9B0C88EDD364}" destId="{BB86FFF4-0578-3A4F-95BB-2D62653700B2}" srcOrd="11" destOrd="0" presId="urn:microsoft.com/office/officeart/2005/8/layout/default"/>
    <dgm:cxn modelId="{BFBF5CC1-5E25-D64A-AEBD-DBFBE60AA7AA}" type="presParOf" srcId="{C33F782F-1197-5A44-9BB8-9B0C88EDD364}" destId="{A0FC8F45-2FF7-7443-B1C4-9EA231F935CA}"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65B1E-4E87-CA42-989D-B9DCB57AB586}">
      <dsp:nvSpPr>
        <dsp:cNvPr id="0" name=""/>
        <dsp:cNvSpPr/>
      </dsp:nvSpPr>
      <dsp:spPr>
        <a:xfrm>
          <a:off x="2902" y="74819"/>
          <a:ext cx="2302371" cy="1381422"/>
        </a:xfrm>
        <a:prstGeom prst="rect">
          <a:avLst/>
        </a:prstGeom>
        <a:solidFill>
          <a:schemeClr val="lt1">
            <a:hueOff val="0"/>
            <a:satOff val="0"/>
            <a:lumOff val="0"/>
            <a:alphaOff val="0"/>
          </a:schemeClr>
        </a:solidFill>
        <a:ln w="22225" cap="flat"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Retreat experience designed around the eight core Calling themes</a:t>
          </a:r>
        </a:p>
      </dsp:txBody>
      <dsp:txXfrm>
        <a:off x="2902" y="74819"/>
        <a:ext cx="2302371" cy="1381422"/>
      </dsp:txXfrm>
    </dsp:sp>
    <dsp:sp modelId="{A677C970-4FC3-3142-A478-3F001033517E}">
      <dsp:nvSpPr>
        <dsp:cNvPr id="0" name=""/>
        <dsp:cNvSpPr/>
      </dsp:nvSpPr>
      <dsp:spPr>
        <a:xfrm>
          <a:off x="2535510" y="74819"/>
          <a:ext cx="2302371" cy="1381422"/>
        </a:xfrm>
        <a:prstGeom prst="rect">
          <a:avLst/>
        </a:prstGeom>
        <a:solidFill>
          <a:schemeClr val="lt1">
            <a:hueOff val="0"/>
            <a:satOff val="0"/>
            <a:lumOff val="0"/>
            <a:alphaOff val="0"/>
          </a:schemeClr>
        </a:solidFill>
        <a:ln w="22225" cap="flat"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Youth meetings focused on each of the eight core Calling themes</a:t>
          </a:r>
        </a:p>
      </dsp:txBody>
      <dsp:txXfrm>
        <a:off x="2535510" y="74819"/>
        <a:ext cx="2302371" cy="1381422"/>
      </dsp:txXfrm>
    </dsp:sp>
    <dsp:sp modelId="{36B4A8BD-8137-494B-B6E5-DF087F9FFBC7}">
      <dsp:nvSpPr>
        <dsp:cNvPr id="0" name=""/>
        <dsp:cNvSpPr/>
      </dsp:nvSpPr>
      <dsp:spPr>
        <a:xfrm>
          <a:off x="5068118" y="74819"/>
          <a:ext cx="2302371" cy="1381422"/>
        </a:xfrm>
        <a:prstGeom prst="rect">
          <a:avLst/>
        </a:prstGeom>
        <a:solidFill>
          <a:schemeClr val="lt1">
            <a:hueOff val="0"/>
            <a:satOff val="0"/>
            <a:lumOff val="0"/>
            <a:alphaOff val="0"/>
          </a:schemeClr>
        </a:solidFill>
        <a:ln w="22225" cap="flat"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Confirmation program incorporating the eight core Calling themes</a:t>
          </a:r>
        </a:p>
      </dsp:txBody>
      <dsp:txXfrm>
        <a:off x="5068118" y="74819"/>
        <a:ext cx="2302371" cy="1381422"/>
      </dsp:txXfrm>
    </dsp:sp>
    <dsp:sp modelId="{7475FBC8-7F35-8349-BC71-A6D532EB7552}">
      <dsp:nvSpPr>
        <dsp:cNvPr id="0" name=""/>
        <dsp:cNvSpPr/>
      </dsp:nvSpPr>
      <dsp:spPr>
        <a:xfrm>
          <a:off x="7600726" y="74819"/>
          <a:ext cx="2302371" cy="1381422"/>
        </a:xfrm>
        <a:prstGeom prst="rect">
          <a:avLst/>
        </a:prstGeom>
        <a:solidFill>
          <a:schemeClr val="lt1">
            <a:hueOff val="0"/>
            <a:satOff val="0"/>
            <a:lumOff val="0"/>
            <a:alphaOff val="0"/>
          </a:schemeClr>
        </a:solidFill>
        <a:ln w="22225" cap="flat"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Lenten series on Call </a:t>
          </a:r>
        </a:p>
      </dsp:txBody>
      <dsp:txXfrm>
        <a:off x="7600726" y="74819"/>
        <a:ext cx="2302371" cy="1381422"/>
      </dsp:txXfrm>
    </dsp:sp>
    <dsp:sp modelId="{F807B4F8-E836-FC46-876F-7EAAB3BD8BFF}">
      <dsp:nvSpPr>
        <dsp:cNvPr id="0" name=""/>
        <dsp:cNvSpPr/>
      </dsp:nvSpPr>
      <dsp:spPr>
        <a:xfrm>
          <a:off x="1269206" y="1686479"/>
          <a:ext cx="2302371" cy="1381422"/>
        </a:xfrm>
        <a:prstGeom prst="rect">
          <a:avLst/>
        </a:prstGeom>
        <a:solidFill>
          <a:schemeClr val="lt1">
            <a:hueOff val="0"/>
            <a:satOff val="0"/>
            <a:lumOff val="0"/>
            <a:alphaOff val="0"/>
          </a:schemeClr>
        </a:solidFill>
        <a:ln w="22225" cap="flat"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Calling in Adolescence through “Sparks” discovery experiences</a:t>
          </a:r>
        </a:p>
      </dsp:txBody>
      <dsp:txXfrm>
        <a:off x="1269206" y="1686479"/>
        <a:ext cx="2302371" cy="1381422"/>
      </dsp:txXfrm>
    </dsp:sp>
    <dsp:sp modelId="{7B793FB5-89FD-4D44-BF5B-B07CDA09BD4C}">
      <dsp:nvSpPr>
        <dsp:cNvPr id="0" name=""/>
        <dsp:cNvSpPr/>
      </dsp:nvSpPr>
      <dsp:spPr>
        <a:xfrm>
          <a:off x="3801814" y="1686479"/>
          <a:ext cx="2302371" cy="1381422"/>
        </a:xfrm>
        <a:prstGeom prst="rect">
          <a:avLst/>
        </a:prstGeom>
        <a:solidFill>
          <a:schemeClr val="lt1">
            <a:hueOff val="0"/>
            <a:satOff val="0"/>
            <a:lumOff val="0"/>
            <a:alphaOff val="0"/>
          </a:schemeClr>
        </a:solidFill>
        <a:ln w="22225" cap="flat"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Apprenticeships in the community to explore Callings</a:t>
          </a:r>
        </a:p>
      </dsp:txBody>
      <dsp:txXfrm>
        <a:off x="3801814" y="1686479"/>
        <a:ext cx="2302371" cy="1381422"/>
      </dsp:txXfrm>
    </dsp:sp>
    <dsp:sp modelId="{A0FC8F45-2FF7-7443-B1C4-9EA231F935CA}">
      <dsp:nvSpPr>
        <dsp:cNvPr id="0" name=""/>
        <dsp:cNvSpPr/>
      </dsp:nvSpPr>
      <dsp:spPr>
        <a:xfrm>
          <a:off x="6334422" y="1686479"/>
          <a:ext cx="2302371" cy="1381422"/>
        </a:xfrm>
        <a:prstGeom prst="rect">
          <a:avLst/>
        </a:prstGeom>
        <a:solidFill>
          <a:schemeClr val="lt1">
            <a:hueOff val="0"/>
            <a:satOff val="0"/>
            <a:lumOff val="0"/>
            <a:alphaOff val="0"/>
          </a:schemeClr>
        </a:solidFill>
        <a:ln w="22225" cap="flat"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11-12</a:t>
          </a:r>
          <a:r>
            <a:rPr lang="en-US" sz="1600" kern="1200" baseline="30000"/>
            <a:t>th</a:t>
          </a:r>
          <a:r>
            <a:rPr lang="en-US" sz="1600" kern="1200"/>
            <a:t> grade discernment program/retreat on discovering and living your call as a young adult</a:t>
          </a:r>
        </a:p>
      </dsp:txBody>
      <dsp:txXfrm>
        <a:off x="6334422" y="1686479"/>
        <a:ext cx="2302371" cy="138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7D4426-9D60-6C45-A33E-83D449A28C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41B387-E094-DF4A-AEF0-4943985EFC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A58A74-5E0A-3F45-A2FF-9712AF02F337}" type="datetimeFigureOut">
              <a:rPr lang="en-US" smtClean="0"/>
              <a:t>4/23/18</a:t>
            </a:fld>
            <a:endParaRPr lang="en-US"/>
          </a:p>
        </p:txBody>
      </p:sp>
      <p:sp>
        <p:nvSpPr>
          <p:cNvPr id="4" name="Footer Placeholder 3">
            <a:extLst>
              <a:ext uri="{FF2B5EF4-FFF2-40B4-BE49-F238E27FC236}">
                <a16:creationId xmlns:a16="http://schemas.microsoft.com/office/drawing/2014/main" id="{A1A7D9CD-CFEC-4E4D-BE48-6862F688E3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3EA618-61F5-FE4C-9AF7-163A682B02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3DF52-0E93-614D-B440-198F0A09BAE8}" type="slidenum">
              <a:rPr lang="en-US" smtClean="0"/>
              <a:t>‹#›</a:t>
            </a:fld>
            <a:endParaRPr lang="en-US"/>
          </a:p>
        </p:txBody>
      </p:sp>
    </p:spTree>
    <p:extLst>
      <p:ext uri="{BB962C8B-B14F-4D97-AF65-F5344CB8AC3E}">
        <p14:creationId xmlns:p14="http://schemas.microsoft.com/office/powerpoint/2010/main" val="3504213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02FFE-57FE-F64D-B510-07AC5402D79E}" type="datetimeFigureOut">
              <a:rPr lang="en-US" smtClean="0"/>
              <a:t>4/23/18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A8AD0-BE8D-9C4A-B828-C5ABA170082D}" type="slidenum">
              <a:rPr lang="en-US" smtClean="0"/>
              <a:t>‹#›</a:t>
            </a:fld>
            <a:endParaRPr lang="en-US"/>
          </a:p>
        </p:txBody>
      </p:sp>
    </p:spTree>
    <p:extLst>
      <p:ext uri="{BB962C8B-B14F-4D97-AF65-F5344CB8AC3E}">
        <p14:creationId xmlns:p14="http://schemas.microsoft.com/office/powerpoint/2010/main" val="106816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83E4FA1-1CE4-7D49-B3B9-09FD8CE337A5}" type="datetime1">
              <a:rPr lang="en-US" smtClean="0"/>
              <a:t>4/23/18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505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AE642A-9154-A644-9A2B-30AA6C8A602F}" type="datetime1">
              <a:rPr lang="en-US" smtClean="0"/>
              <a:t>4/23/18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100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06317F-7B85-8841-BE99-D5FDEF05AE4C}" type="datetime1">
              <a:rPr lang="en-US" smtClean="0"/>
              <a:t>4/23/18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3576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C53E24-4D66-B444-B17B-2240056D2E74}" type="datetime1">
              <a:rPr lang="en-US" smtClean="0"/>
              <a:t>4/23/18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27900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0D9228-FE5E-CF45-93C9-68B470248B65}" type="datetime1">
              <a:rPr lang="en-US" smtClean="0"/>
              <a:t>4/23/18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5642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F1C5835-46E2-5748-95AF-79CED148A2EB}" type="datetime1">
              <a:rPr lang="en-US" smtClean="0"/>
              <a:t>4/23/18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6960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EBA943F-10D3-254B-9C9D-AA75C5E72E81}" type="datetime1">
              <a:rPr lang="en-US" smtClean="0"/>
              <a:t>4/23/18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6569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5A220-C580-7544-A8D6-87794598FF09}" type="datetime1">
              <a:rPr lang="en-US" smtClean="0"/>
              <a:t>4/23/18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0656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8A01F9-FA81-FF4F-A36B-757C4712EFA0}" type="datetime1">
              <a:rPr lang="en-US" smtClean="0"/>
              <a:t>4/23/18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039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522A84-FF65-BD40-9B83-AB89E6DC8081}" type="datetime1">
              <a:rPr lang="en-US" smtClean="0"/>
              <a:t>4/23/18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774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A9E7D1-6006-2B4C-9704-5EA321D2F5E1}" type="datetime1">
              <a:rPr lang="en-US" smtClean="0"/>
              <a:t>4/23/18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981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473D99-2DC2-4546-865E-3BDDBC0874E7}" type="datetime1">
              <a:rPr lang="en-US" smtClean="0"/>
              <a:t>4/23/18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562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1178DD-0644-F746-B959-3EDF7D2F9C30}" type="datetime1">
              <a:rPr lang="en-US" smtClean="0"/>
              <a:t>4/23/18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86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8CB3D1-FF12-6740-BF97-0498F71BDA0A}" type="datetime1">
              <a:rPr lang="en-US" smtClean="0"/>
              <a:t>4/23/18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218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557E9-291F-184B-A272-E65A37FBC30B}" type="datetime1">
              <a:rPr lang="en-US" smtClean="0"/>
              <a:t>4/23/18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567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9100C2-DC53-9840-A098-D5DB91BA8DAF}" type="datetime1">
              <a:rPr lang="en-US" smtClean="0"/>
              <a:t>4/23/18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310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D736BA-896F-E34E-A94C-DA53C4860E98}" type="datetime1">
              <a:rPr lang="en-US" smtClean="0"/>
              <a:t>4/23/18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008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16CC1C-3A39-E64B-B5B5-CCD5F1CFAEE7}" type="datetime1">
              <a:rPr lang="en-US" smtClean="0"/>
              <a:t>4/23/18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6593401"/>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2.jp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8.tiff"/><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9.tiff"/><Relationship Id="rId9" Type="http://schemas.microsoft.com/office/2007/relationships/diagramDrawing" Target="../diagrams/drawing1.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DDECD1-8039-4BD1-9522-EEB60052B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2" name="TextBox 1">
            <a:extLst>
              <a:ext uri="{FF2B5EF4-FFF2-40B4-BE49-F238E27FC236}">
                <a16:creationId xmlns:a16="http://schemas.microsoft.com/office/drawing/2014/main" id="{309E884A-B17A-4744-AC5A-701FADBB491E}"/>
              </a:ext>
            </a:extLst>
          </p:cNvPr>
          <p:cNvSpPr txBox="1"/>
          <p:nvPr/>
        </p:nvSpPr>
        <p:spPr>
          <a:xfrm>
            <a:off x="7695344" y="1756881"/>
            <a:ext cx="3102796" cy="646331"/>
          </a:xfrm>
          <a:prstGeom prst="rect">
            <a:avLst/>
          </a:prstGeom>
          <a:noFill/>
        </p:spPr>
        <p:txBody>
          <a:bodyPr wrap="square" rtlCol="0">
            <a:spAutoFit/>
          </a:bodyPr>
          <a:lstStyle/>
          <a:p>
            <a:pPr algn="ctr"/>
            <a:r>
              <a:rPr lang="en-US" i="1" dirty="0"/>
              <a:t>God’s callings are all around us but we don’t always see them</a:t>
            </a:r>
          </a:p>
        </p:txBody>
      </p:sp>
      <p:sp>
        <p:nvSpPr>
          <p:cNvPr id="3" name="Slide Number Placeholder 2">
            <a:extLst>
              <a:ext uri="{FF2B5EF4-FFF2-40B4-BE49-F238E27FC236}">
                <a16:creationId xmlns:a16="http://schemas.microsoft.com/office/drawing/2014/main" id="{181AD6E6-3824-C947-838D-2B7EF7B171A0}"/>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269533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90" name="Picture 2">
            <a:extLst>
              <a:ext uri="{FF2B5EF4-FFF2-40B4-BE49-F238E27FC236}">
                <a16:creationId xmlns:a16="http://schemas.microsoft.com/office/drawing/2014/main" id="{5FF7B57D-FF7B-48B3-9F60-9BCEEECF9E7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nvGrpSpPr>
          <p:cNvPr id="91" name="Group 11">
            <a:extLst>
              <a:ext uri="{FF2B5EF4-FFF2-40B4-BE49-F238E27FC236}">
                <a16:creationId xmlns:a16="http://schemas.microsoft.com/office/drawing/2014/main" id="{EB95AFDF-FA7D-4311-9C65-6D507D92F47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9A5CCD98-20C1-4404-B788-FDA92F8A4403}"/>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C1424C76-B5C3-468E-86FA-8D9B269053DE}"/>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26" name="Freeform 6">
                <a:extLst>
                  <a:ext uri="{FF2B5EF4-FFF2-40B4-BE49-F238E27FC236}">
                    <a16:creationId xmlns:a16="http://schemas.microsoft.com/office/drawing/2014/main" id="{B3922267-72C9-403B-A6DE-7D0A43D5541F}"/>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7" name="Freeform 7">
                <a:extLst>
                  <a:ext uri="{FF2B5EF4-FFF2-40B4-BE49-F238E27FC236}">
                    <a16:creationId xmlns:a16="http://schemas.microsoft.com/office/drawing/2014/main" id="{7276DB68-2E8D-4723-852B-7476DD38FED0}"/>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8" name="Freeform 8">
                <a:extLst>
                  <a:ext uri="{FF2B5EF4-FFF2-40B4-BE49-F238E27FC236}">
                    <a16:creationId xmlns:a16="http://schemas.microsoft.com/office/drawing/2014/main" id="{0A155711-4993-4D1E-89EA-A397C164F0FB}"/>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9" name="Freeform 9">
                <a:extLst>
                  <a:ext uri="{FF2B5EF4-FFF2-40B4-BE49-F238E27FC236}">
                    <a16:creationId xmlns:a16="http://schemas.microsoft.com/office/drawing/2014/main" id="{2AB42136-2551-4CAA-857F-65FA3247B49D}"/>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0" name="Freeform 10">
                <a:extLst>
                  <a:ext uri="{FF2B5EF4-FFF2-40B4-BE49-F238E27FC236}">
                    <a16:creationId xmlns:a16="http://schemas.microsoft.com/office/drawing/2014/main" id="{7C2ADEA1-EA3E-4C0E-A28E-460092F7FFD7}"/>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1" name="Freeform 11">
                <a:extLst>
                  <a:ext uri="{FF2B5EF4-FFF2-40B4-BE49-F238E27FC236}">
                    <a16:creationId xmlns:a16="http://schemas.microsoft.com/office/drawing/2014/main" id="{B04584B3-081C-4286-A840-AB5B16B10AA3}"/>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2" name="Freeform 12">
                <a:extLst>
                  <a:ext uri="{FF2B5EF4-FFF2-40B4-BE49-F238E27FC236}">
                    <a16:creationId xmlns:a16="http://schemas.microsoft.com/office/drawing/2014/main" id="{3AB388FD-C246-4936-A041-E0413A132986}"/>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3" name="Freeform 13">
                <a:extLst>
                  <a:ext uri="{FF2B5EF4-FFF2-40B4-BE49-F238E27FC236}">
                    <a16:creationId xmlns:a16="http://schemas.microsoft.com/office/drawing/2014/main" id="{57692343-2D12-4F57-836C-945D407B68B7}"/>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4" name="Freeform 14">
                <a:extLst>
                  <a:ext uri="{FF2B5EF4-FFF2-40B4-BE49-F238E27FC236}">
                    <a16:creationId xmlns:a16="http://schemas.microsoft.com/office/drawing/2014/main" id="{062EE710-0210-4840-8698-E0DF1C617007}"/>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5" name="Freeform 15">
                <a:extLst>
                  <a:ext uri="{FF2B5EF4-FFF2-40B4-BE49-F238E27FC236}">
                    <a16:creationId xmlns:a16="http://schemas.microsoft.com/office/drawing/2014/main" id="{161892F4-6071-40CD-8E18-CDEE0C91B586}"/>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6" name="Line 16">
                <a:extLst>
                  <a:ext uri="{FF2B5EF4-FFF2-40B4-BE49-F238E27FC236}">
                    <a16:creationId xmlns:a16="http://schemas.microsoft.com/office/drawing/2014/main" id="{3E6BBE44-8D88-407D-B1C6-10C89DD6173B}"/>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1E90AE6E-328E-4730-825C-B5130F5CFCA4}"/>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8" name="Freeform 18">
                <a:extLst>
                  <a:ext uri="{FF2B5EF4-FFF2-40B4-BE49-F238E27FC236}">
                    <a16:creationId xmlns:a16="http://schemas.microsoft.com/office/drawing/2014/main" id="{24EC969F-6E4A-4163-ABDA-4674429A3DC2}"/>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9" name="Freeform 19">
                <a:extLst>
                  <a:ext uri="{FF2B5EF4-FFF2-40B4-BE49-F238E27FC236}">
                    <a16:creationId xmlns:a16="http://schemas.microsoft.com/office/drawing/2014/main" id="{1B735C94-B049-42C6-9DEF-5DB70D58CE4B}"/>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0" name="Freeform 20">
                <a:extLst>
                  <a:ext uri="{FF2B5EF4-FFF2-40B4-BE49-F238E27FC236}">
                    <a16:creationId xmlns:a16="http://schemas.microsoft.com/office/drawing/2014/main" id="{051C02E6-1954-478B-AEAE-BF8F36BE9417}"/>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1" name="Rectangle 21">
                <a:extLst>
                  <a:ext uri="{FF2B5EF4-FFF2-40B4-BE49-F238E27FC236}">
                    <a16:creationId xmlns:a16="http://schemas.microsoft.com/office/drawing/2014/main" id="{6710B1C0-310A-48D0-B824-459D9AFC2FBC}"/>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42" name="Freeform 22">
                <a:extLst>
                  <a:ext uri="{FF2B5EF4-FFF2-40B4-BE49-F238E27FC236}">
                    <a16:creationId xmlns:a16="http://schemas.microsoft.com/office/drawing/2014/main" id="{1204A606-D9A6-4DC6-9F0E-D516EA1EB957}"/>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3" name="Freeform 23">
                <a:extLst>
                  <a:ext uri="{FF2B5EF4-FFF2-40B4-BE49-F238E27FC236}">
                    <a16:creationId xmlns:a16="http://schemas.microsoft.com/office/drawing/2014/main" id="{EE569555-0243-4979-A537-C9B4AFD5F258}"/>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4" name="Freeform 24">
                <a:extLst>
                  <a:ext uri="{FF2B5EF4-FFF2-40B4-BE49-F238E27FC236}">
                    <a16:creationId xmlns:a16="http://schemas.microsoft.com/office/drawing/2014/main" id="{D52A977D-4993-48AF-A792-F2DE09639149}"/>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5" name="Freeform 25">
                <a:extLst>
                  <a:ext uri="{FF2B5EF4-FFF2-40B4-BE49-F238E27FC236}">
                    <a16:creationId xmlns:a16="http://schemas.microsoft.com/office/drawing/2014/main" id="{93CFF2DC-E52E-4D99-97D5-B0D7B792E50A}"/>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6" name="Freeform 26">
                <a:extLst>
                  <a:ext uri="{FF2B5EF4-FFF2-40B4-BE49-F238E27FC236}">
                    <a16:creationId xmlns:a16="http://schemas.microsoft.com/office/drawing/2014/main" id="{5E175372-AF09-42A7-B3D0-226C83489170}"/>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7" name="Freeform 27">
                <a:extLst>
                  <a:ext uri="{FF2B5EF4-FFF2-40B4-BE49-F238E27FC236}">
                    <a16:creationId xmlns:a16="http://schemas.microsoft.com/office/drawing/2014/main" id="{ABF20BA9-F4B2-49EA-A573-578B1897747D}"/>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8" name="Freeform 28">
                <a:extLst>
                  <a:ext uri="{FF2B5EF4-FFF2-40B4-BE49-F238E27FC236}">
                    <a16:creationId xmlns:a16="http://schemas.microsoft.com/office/drawing/2014/main" id="{AA3A7A4B-C811-4E23-8BFD-5823A032DA3D}"/>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9" name="Freeform 29">
                <a:extLst>
                  <a:ext uri="{FF2B5EF4-FFF2-40B4-BE49-F238E27FC236}">
                    <a16:creationId xmlns:a16="http://schemas.microsoft.com/office/drawing/2014/main" id="{47537781-F057-4B97-AD8F-12FE9BE599A8}"/>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0" name="Freeform 30">
                <a:extLst>
                  <a:ext uri="{FF2B5EF4-FFF2-40B4-BE49-F238E27FC236}">
                    <a16:creationId xmlns:a16="http://schemas.microsoft.com/office/drawing/2014/main" id="{078883C7-EB52-4BB7-A9A7-F8C046A8331D}"/>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1" name="Freeform 31">
                <a:extLst>
                  <a:ext uri="{FF2B5EF4-FFF2-40B4-BE49-F238E27FC236}">
                    <a16:creationId xmlns:a16="http://schemas.microsoft.com/office/drawing/2014/main" id="{63CCBBF8-5972-4ED3-AB5B-46DC425B1772}"/>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grpSp>
          <p:nvGrpSpPr>
            <p:cNvPr id="14" name="Group 13">
              <a:extLst>
                <a:ext uri="{FF2B5EF4-FFF2-40B4-BE49-F238E27FC236}">
                  <a16:creationId xmlns:a16="http://schemas.microsoft.com/office/drawing/2014/main" id="{A8C19883-37FB-437C-A3AA-89AA6239D3A9}"/>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AF1753DD-4CEF-45EC-B952-90EA8895D7CB}"/>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 name="Freeform 33">
                <a:extLst>
                  <a:ext uri="{FF2B5EF4-FFF2-40B4-BE49-F238E27FC236}">
                    <a16:creationId xmlns:a16="http://schemas.microsoft.com/office/drawing/2014/main" id="{5B9356DB-C1BE-4D76-8FA7-4FBAA12D1D33}"/>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 name="Freeform 34">
                <a:extLst>
                  <a:ext uri="{FF2B5EF4-FFF2-40B4-BE49-F238E27FC236}">
                    <a16:creationId xmlns:a16="http://schemas.microsoft.com/office/drawing/2014/main" id="{C4F59561-572D-42BA-A6FD-F3AFA1A394DD}"/>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 name="Freeform 35">
                <a:extLst>
                  <a:ext uri="{FF2B5EF4-FFF2-40B4-BE49-F238E27FC236}">
                    <a16:creationId xmlns:a16="http://schemas.microsoft.com/office/drawing/2014/main" id="{BB7A51A1-D509-4494-BAE2-1B96CAD4DB37}"/>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 name="Freeform 36">
                <a:extLst>
                  <a:ext uri="{FF2B5EF4-FFF2-40B4-BE49-F238E27FC236}">
                    <a16:creationId xmlns:a16="http://schemas.microsoft.com/office/drawing/2014/main" id="{D3FE0B5A-55DE-4E56-8E9B-B92D1DB9A894}"/>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 name="Freeform 37">
                <a:extLst>
                  <a:ext uri="{FF2B5EF4-FFF2-40B4-BE49-F238E27FC236}">
                    <a16:creationId xmlns:a16="http://schemas.microsoft.com/office/drawing/2014/main" id="{F125661C-3A0E-4B6E-B2AB-1B08C8925175}"/>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 name="Freeform 38">
                <a:extLst>
                  <a:ext uri="{FF2B5EF4-FFF2-40B4-BE49-F238E27FC236}">
                    <a16:creationId xmlns:a16="http://schemas.microsoft.com/office/drawing/2014/main" id="{39304006-EE77-438A-A0D1-537322356C1F}"/>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2" name="Freeform 39">
                <a:extLst>
                  <a:ext uri="{FF2B5EF4-FFF2-40B4-BE49-F238E27FC236}">
                    <a16:creationId xmlns:a16="http://schemas.microsoft.com/office/drawing/2014/main" id="{C6031DEB-4109-4049-82CF-DD06483A2CA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3" name="Freeform 40">
                <a:extLst>
                  <a:ext uri="{FF2B5EF4-FFF2-40B4-BE49-F238E27FC236}">
                    <a16:creationId xmlns:a16="http://schemas.microsoft.com/office/drawing/2014/main" id="{65FC2657-18D6-4490-88D6-32E6B1C6FB15}"/>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4" name="Rectangle 41">
                <a:extLst>
                  <a:ext uri="{FF2B5EF4-FFF2-40B4-BE49-F238E27FC236}">
                    <a16:creationId xmlns:a16="http://schemas.microsoft.com/office/drawing/2014/main" id="{20BEA03B-3EAD-4FA2-BC9D-25A14D635CF6}"/>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grpSp>
      </p:grpSp>
      <p:sp useBgFill="1">
        <p:nvSpPr>
          <p:cNvPr id="92" name="Rectangle 52">
            <a:extLst>
              <a:ext uri="{FF2B5EF4-FFF2-40B4-BE49-F238E27FC236}">
                <a16:creationId xmlns:a16="http://schemas.microsoft.com/office/drawing/2014/main" id="{C2E4E997-8672-4FFD-B8EC-9932A8E471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93" name="Picture 2">
            <a:extLst>
              <a:ext uri="{FF2B5EF4-FFF2-40B4-BE49-F238E27FC236}">
                <a16:creationId xmlns:a16="http://schemas.microsoft.com/office/drawing/2014/main" id="{FE6BA9E6-1D9E-4D30-B528-D49FA1342E4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pic>
        <p:nvPicPr>
          <p:cNvPr id="5" name="Picture 4">
            <a:extLst>
              <a:ext uri="{FF2B5EF4-FFF2-40B4-BE49-F238E27FC236}">
                <a16:creationId xmlns:a16="http://schemas.microsoft.com/office/drawing/2014/main" id="{EC36C365-4187-FC4F-A870-341D90D0949E}"/>
              </a:ext>
            </a:extLst>
          </p:cNvPr>
          <p:cNvPicPr>
            <a:picLocks noChangeAspect="1"/>
          </p:cNvPicPr>
          <p:nvPr/>
        </p:nvPicPr>
        <p:blipFill>
          <a:blip r:embed="rId4"/>
          <a:stretch>
            <a:fillRect/>
          </a:stretch>
        </p:blipFill>
        <p:spPr>
          <a:xfrm>
            <a:off x="6096000" y="688386"/>
            <a:ext cx="5456279" cy="545627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94" name="Group 56">
            <a:extLst>
              <a:ext uri="{FF2B5EF4-FFF2-40B4-BE49-F238E27FC236}">
                <a16:creationId xmlns:a16="http://schemas.microsoft.com/office/drawing/2014/main" id="{453E4DEE-E996-40F8-8635-0FF43D7348F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8" name="Rectangle 5">
              <a:extLst>
                <a:ext uri="{FF2B5EF4-FFF2-40B4-BE49-F238E27FC236}">
                  <a16:creationId xmlns:a16="http://schemas.microsoft.com/office/drawing/2014/main" id="{08BD1D3E-43CE-49EB-A424-0738950C6424}"/>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95" name="Freeform 6">
              <a:extLst>
                <a:ext uri="{FF2B5EF4-FFF2-40B4-BE49-F238E27FC236}">
                  <a16:creationId xmlns:a16="http://schemas.microsoft.com/office/drawing/2014/main" id="{E9182037-E3FA-489A-95D5-29E4248420D8}"/>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0" name="Freeform 7">
              <a:extLst>
                <a:ext uri="{FF2B5EF4-FFF2-40B4-BE49-F238E27FC236}">
                  <a16:creationId xmlns:a16="http://schemas.microsoft.com/office/drawing/2014/main" id="{E8864E76-AD7F-4BEE-B3F6-A78FA42AEFAC}"/>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6" name="Freeform 8">
              <a:extLst>
                <a:ext uri="{FF2B5EF4-FFF2-40B4-BE49-F238E27FC236}">
                  <a16:creationId xmlns:a16="http://schemas.microsoft.com/office/drawing/2014/main" id="{8AD071B3-046D-4479-91FE-01E9AD7C8AAB}"/>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2" name="Freeform 9">
              <a:extLst>
                <a:ext uri="{FF2B5EF4-FFF2-40B4-BE49-F238E27FC236}">
                  <a16:creationId xmlns:a16="http://schemas.microsoft.com/office/drawing/2014/main" id="{91D776F5-E902-4A4D-A75D-A46E063C9F38}"/>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3" name="Freeform 10">
              <a:extLst>
                <a:ext uri="{FF2B5EF4-FFF2-40B4-BE49-F238E27FC236}">
                  <a16:creationId xmlns:a16="http://schemas.microsoft.com/office/drawing/2014/main" id="{EBED8F24-A998-4952-AB68-E2074F0746FE}"/>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4" name="Freeform 11">
              <a:extLst>
                <a:ext uri="{FF2B5EF4-FFF2-40B4-BE49-F238E27FC236}">
                  <a16:creationId xmlns:a16="http://schemas.microsoft.com/office/drawing/2014/main" id="{74D7A646-8CDC-49B3-9C44-3EF38DB4264C}"/>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5" name="Freeform 12">
              <a:extLst>
                <a:ext uri="{FF2B5EF4-FFF2-40B4-BE49-F238E27FC236}">
                  <a16:creationId xmlns:a16="http://schemas.microsoft.com/office/drawing/2014/main" id="{D4E99D14-E4F4-419B-9AAF-8D1CEAB28A2D}"/>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6" name="Freeform 13">
              <a:extLst>
                <a:ext uri="{FF2B5EF4-FFF2-40B4-BE49-F238E27FC236}">
                  <a16:creationId xmlns:a16="http://schemas.microsoft.com/office/drawing/2014/main" id="{377E106C-5445-4A52-9F7E-DA173874429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7" name="Freeform 14">
              <a:extLst>
                <a:ext uri="{FF2B5EF4-FFF2-40B4-BE49-F238E27FC236}">
                  <a16:creationId xmlns:a16="http://schemas.microsoft.com/office/drawing/2014/main" id="{752BFE96-D378-4BAE-A64B-F851A34C4770}"/>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8" name="Freeform 15">
              <a:extLst>
                <a:ext uri="{FF2B5EF4-FFF2-40B4-BE49-F238E27FC236}">
                  <a16:creationId xmlns:a16="http://schemas.microsoft.com/office/drawing/2014/main" id="{B88FFB19-5A5E-4078-B467-9D4ABD21BD9A}"/>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9" name="Line 16">
              <a:extLst>
                <a:ext uri="{FF2B5EF4-FFF2-40B4-BE49-F238E27FC236}">
                  <a16:creationId xmlns:a16="http://schemas.microsoft.com/office/drawing/2014/main" id="{11042975-3D19-4728-BCDA-D3F5CD633EDB}"/>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0" name="Freeform 17">
              <a:extLst>
                <a:ext uri="{FF2B5EF4-FFF2-40B4-BE49-F238E27FC236}">
                  <a16:creationId xmlns:a16="http://schemas.microsoft.com/office/drawing/2014/main" id="{A28972BD-D2E1-4DCA-A907-2E3B6F606649}"/>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1" name="Freeform 18">
              <a:extLst>
                <a:ext uri="{FF2B5EF4-FFF2-40B4-BE49-F238E27FC236}">
                  <a16:creationId xmlns:a16="http://schemas.microsoft.com/office/drawing/2014/main" id="{1C806824-5C2D-4747-B038-69EE4074B366}"/>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2" name="Freeform 19">
              <a:extLst>
                <a:ext uri="{FF2B5EF4-FFF2-40B4-BE49-F238E27FC236}">
                  <a16:creationId xmlns:a16="http://schemas.microsoft.com/office/drawing/2014/main" id="{3B33F710-16D7-4F48-BFCA-66C9CA2352CB}"/>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3" name="Freeform 20">
              <a:extLst>
                <a:ext uri="{FF2B5EF4-FFF2-40B4-BE49-F238E27FC236}">
                  <a16:creationId xmlns:a16="http://schemas.microsoft.com/office/drawing/2014/main" id="{6C8C8ED4-90FA-4E97-AAF0-D5D51E6A935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4" name="Rectangle 21">
              <a:extLst>
                <a:ext uri="{FF2B5EF4-FFF2-40B4-BE49-F238E27FC236}">
                  <a16:creationId xmlns:a16="http://schemas.microsoft.com/office/drawing/2014/main" id="{6C5EB9C1-B25F-4172-8A96-5950ECC828FC}"/>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75" name="Freeform 22">
              <a:extLst>
                <a:ext uri="{FF2B5EF4-FFF2-40B4-BE49-F238E27FC236}">
                  <a16:creationId xmlns:a16="http://schemas.microsoft.com/office/drawing/2014/main" id="{097E6E8A-9373-4655-882B-21715CCE97EE}"/>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6" name="Freeform 23">
              <a:extLst>
                <a:ext uri="{FF2B5EF4-FFF2-40B4-BE49-F238E27FC236}">
                  <a16:creationId xmlns:a16="http://schemas.microsoft.com/office/drawing/2014/main" id="{EB8CC766-1206-4372-ACAF-8230AF4D542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7" name="Freeform 24">
              <a:extLst>
                <a:ext uri="{FF2B5EF4-FFF2-40B4-BE49-F238E27FC236}">
                  <a16:creationId xmlns:a16="http://schemas.microsoft.com/office/drawing/2014/main" id="{1C8E2511-2489-47B2-9C19-C410910DD90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8" name="Freeform 25">
              <a:extLst>
                <a:ext uri="{FF2B5EF4-FFF2-40B4-BE49-F238E27FC236}">
                  <a16:creationId xmlns:a16="http://schemas.microsoft.com/office/drawing/2014/main" id="{D7820196-0A47-47EF-832C-A688E8977D60}"/>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9" name="Freeform 26">
              <a:extLst>
                <a:ext uri="{FF2B5EF4-FFF2-40B4-BE49-F238E27FC236}">
                  <a16:creationId xmlns:a16="http://schemas.microsoft.com/office/drawing/2014/main" id="{4982E0BF-34AE-48A3-AD6B-E0F3CD05DB34}"/>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0" name="Freeform 27">
              <a:extLst>
                <a:ext uri="{FF2B5EF4-FFF2-40B4-BE49-F238E27FC236}">
                  <a16:creationId xmlns:a16="http://schemas.microsoft.com/office/drawing/2014/main" id="{CD34643B-9DF2-4310-8868-48252C3393F0}"/>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1" name="Freeform 28">
              <a:extLst>
                <a:ext uri="{FF2B5EF4-FFF2-40B4-BE49-F238E27FC236}">
                  <a16:creationId xmlns:a16="http://schemas.microsoft.com/office/drawing/2014/main" id="{4E020C4E-AF64-44A8-B830-779541D8D549}"/>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2" name="Freeform 29">
              <a:extLst>
                <a:ext uri="{FF2B5EF4-FFF2-40B4-BE49-F238E27FC236}">
                  <a16:creationId xmlns:a16="http://schemas.microsoft.com/office/drawing/2014/main" id="{D97BC3D3-B1B3-4825-9169-BBEF1DBCF055}"/>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3" name="Freeform 30">
              <a:extLst>
                <a:ext uri="{FF2B5EF4-FFF2-40B4-BE49-F238E27FC236}">
                  <a16:creationId xmlns:a16="http://schemas.microsoft.com/office/drawing/2014/main" id="{A750DC4F-1DAF-470E-98C6-6C68DEB93363}"/>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4" name="Freeform 31">
              <a:extLst>
                <a:ext uri="{FF2B5EF4-FFF2-40B4-BE49-F238E27FC236}">
                  <a16:creationId xmlns:a16="http://schemas.microsoft.com/office/drawing/2014/main" id="{2F99594A-5BBD-4E10-A818-8BE52B7D952C}"/>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D7A540B3-1511-8A47-85AC-93B31B9989E2}"/>
              </a:ext>
            </a:extLst>
          </p:cNvPr>
          <p:cNvSpPr>
            <a:spLocks noGrp="1"/>
          </p:cNvSpPr>
          <p:nvPr>
            <p:ph type="title"/>
          </p:nvPr>
        </p:nvSpPr>
        <p:spPr>
          <a:xfrm>
            <a:off x="1141413" y="618518"/>
            <a:ext cx="4459286" cy="1478570"/>
          </a:xfrm>
        </p:spPr>
        <p:txBody>
          <a:bodyPr vert="horz" lIns="91440" tIns="45720" rIns="91440" bIns="45720" rtlCol="0" anchor="ctr">
            <a:normAutofit/>
          </a:bodyPr>
          <a:lstStyle/>
          <a:p>
            <a:r>
              <a:rPr lang="en-US" sz="3200"/>
              <a:t>praying</a:t>
            </a:r>
          </a:p>
        </p:txBody>
      </p:sp>
      <p:sp>
        <p:nvSpPr>
          <p:cNvPr id="3" name="TextBox 2">
            <a:extLst>
              <a:ext uri="{FF2B5EF4-FFF2-40B4-BE49-F238E27FC236}">
                <a16:creationId xmlns:a16="http://schemas.microsoft.com/office/drawing/2014/main" id="{B2EE5E45-655F-2940-B849-0DB079F3FF75}"/>
              </a:ext>
            </a:extLst>
          </p:cNvPr>
          <p:cNvSpPr txBox="1"/>
          <p:nvPr/>
        </p:nvSpPr>
        <p:spPr>
          <a:xfrm>
            <a:off x="1141412" y="2249487"/>
            <a:ext cx="4459287" cy="3965046"/>
          </a:xfrm>
          <a:prstGeom prst="rect">
            <a:avLst/>
          </a:prstGeom>
        </p:spPr>
        <p:txBody>
          <a:bodyPr vert="horz" lIns="91440" tIns="45720" rIns="91440" bIns="45720" rtlCol="0">
            <a:normAutofit/>
          </a:bodyPr>
          <a:lstStyle/>
          <a:p>
            <a:pPr indent="-228600" defTabSz="914400">
              <a:lnSpc>
                <a:spcPct val="110000"/>
              </a:lnSpc>
              <a:spcAft>
                <a:spcPts val="600"/>
              </a:spcAft>
              <a:buSzPct val="125000"/>
              <a:buFont typeface="Arial" panose="020B0604020202020204" pitchFamily="34" charset="0"/>
              <a:buChar char="•"/>
            </a:pPr>
            <a:r>
              <a:rPr lang="en-US" sz="1600"/>
              <a:t>Prayerful discernment – sifting through all the voices and choices facing us in order to hear and follow the voice of God</a:t>
            </a:r>
          </a:p>
          <a:p>
            <a:pPr indent="-228600" defTabSz="914400">
              <a:lnSpc>
                <a:spcPct val="110000"/>
              </a:lnSpc>
              <a:spcAft>
                <a:spcPts val="600"/>
              </a:spcAft>
              <a:buSzPct val="125000"/>
              <a:buFont typeface="Arial" panose="020B0604020202020204" pitchFamily="34" charset="0"/>
              <a:buChar char="•"/>
            </a:pPr>
            <a:endParaRPr lang="en-US" sz="1600"/>
          </a:p>
          <a:p>
            <a:pPr indent="-228600" defTabSz="914400">
              <a:lnSpc>
                <a:spcPct val="110000"/>
              </a:lnSpc>
              <a:spcAft>
                <a:spcPts val="600"/>
              </a:spcAft>
              <a:buSzPct val="125000"/>
              <a:buFont typeface="Arial" panose="020B0604020202020204" pitchFamily="34" charset="0"/>
              <a:buChar char="•"/>
            </a:pPr>
            <a:r>
              <a:rPr lang="en-US" sz="1600"/>
              <a:t>Lectio Divina – slow, quiet and thoughtful encounter with Scripture. Slowly reading and reflecting on the biblical passage three times provides time and space for God’s Word to move from our lips, into our minds, and finally into our hearts.</a:t>
            </a:r>
          </a:p>
          <a:p>
            <a:pPr indent="-228600" defTabSz="914400">
              <a:lnSpc>
                <a:spcPct val="110000"/>
              </a:lnSpc>
              <a:spcAft>
                <a:spcPts val="600"/>
              </a:spcAft>
              <a:buSzPct val="125000"/>
              <a:buFont typeface="Arial" panose="020B0604020202020204" pitchFamily="34" charset="0"/>
              <a:buChar char="•"/>
            </a:pPr>
            <a:endParaRPr lang="en-US" sz="1600"/>
          </a:p>
          <a:p>
            <a:pPr indent="-228600" defTabSz="914400">
              <a:lnSpc>
                <a:spcPct val="110000"/>
              </a:lnSpc>
              <a:spcAft>
                <a:spcPts val="600"/>
              </a:spcAft>
              <a:buSzPct val="125000"/>
              <a:buFont typeface="Arial" panose="020B0604020202020204" pitchFamily="34" charset="0"/>
              <a:buChar char="•"/>
            </a:pPr>
            <a:r>
              <a:rPr lang="en-US" sz="1600"/>
              <a:t>ALL: </a:t>
            </a:r>
            <a:r>
              <a:rPr lang="en-US" sz="1600" b="1"/>
              <a:t>Lord open my heart to reflect on your call in my life and for your world. Amen</a:t>
            </a:r>
          </a:p>
          <a:p>
            <a:pPr indent="-228600" defTabSz="914400">
              <a:lnSpc>
                <a:spcPct val="110000"/>
              </a:lnSpc>
              <a:spcAft>
                <a:spcPts val="600"/>
              </a:spcAft>
              <a:buSzPct val="125000"/>
              <a:buFont typeface="Arial" panose="020B0604020202020204" pitchFamily="34" charset="0"/>
              <a:buChar char="•"/>
            </a:pPr>
            <a:endParaRPr lang="en-US" sz="1600" b="1"/>
          </a:p>
        </p:txBody>
      </p:sp>
      <p:sp>
        <p:nvSpPr>
          <p:cNvPr id="4" name="Slide Number Placeholder 3">
            <a:extLst>
              <a:ext uri="{FF2B5EF4-FFF2-40B4-BE49-F238E27FC236}">
                <a16:creationId xmlns:a16="http://schemas.microsoft.com/office/drawing/2014/main" id="{2821F8D4-3950-F048-BDC3-58CF71E6E790}"/>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9272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9">
            <a:extLst>
              <a:ext uri="{FF2B5EF4-FFF2-40B4-BE49-F238E27FC236}">
                <a16:creationId xmlns:a16="http://schemas.microsoft.com/office/drawing/2014/main" id="{85BE3A7E-6A3F-401E-A025-BBB8FDB8DD3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7" name="Freeform 6">
              <a:extLst>
                <a:ext uri="{FF2B5EF4-FFF2-40B4-BE49-F238E27FC236}">
                  <a16:creationId xmlns:a16="http://schemas.microsoft.com/office/drawing/2014/main" id="{F098087A-B4E4-4300-A841-44988BD88E2F}"/>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39" name="Group 38">
            <a:extLst>
              <a:ext uri="{FF2B5EF4-FFF2-40B4-BE49-F238E27FC236}">
                <a16:creationId xmlns:a16="http://schemas.microsoft.com/office/drawing/2014/main" id="{F4E035BE-9FF4-43D3-BC25-CF582D7FF85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0" name="Freeform 32">
              <a:extLst>
                <a:ext uri="{FF2B5EF4-FFF2-40B4-BE49-F238E27FC236}">
                  <a16:creationId xmlns:a16="http://schemas.microsoft.com/office/drawing/2014/main" id="{F98BCEB2-EC20-4E84-A994-0AC37292C8B2}"/>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33">
              <a:extLst>
                <a:ext uri="{FF2B5EF4-FFF2-40B4-BE49-F238E27FC236}">
                  <a16:creationId xmlns:a16="http://schemas.microsoft.com/office/drawing/2014/main" id="{7A2E1821-AEDF-417E-9F17-83379E9C094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4">
              <a:extLst>
                <a:ext uri="{FF2B5EF4-FFF2-40B4-BE49-F238E27FC236}">
                  <a16:creationId xmlns:a16="http://schemas.microsoft.com/office/drawing/2014/main" id="{CB3734E2-8292-4B47-B6AB-0E5A058DE95A}"/>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35">
              <a:extLst>
                <a:ext uri="{FF2B5EF4-FFF2-40B4-BE49-F238E27FC236}">
                  <a16:creationId xmlns:a16="http://schemas.microsoft.com/office/drawing/2014/main" id="{A0B09C51-29AB-45C0-B707-CCFB9DF280B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6">
              <a:extLst>
                <a:ext uri="{FF2B5EF4-FFF2-40B4-BE49-F238E27FC236}">
                  <a16:creationId xmlns:a16="http://schemas.microsoft.com/office/drawing/2014/main" id="{510C0CED-AE1B-45AE-B5E1-57521E589D27}"/>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37">
              <a:extLst>
                <a:ext uri="{FF2B5EF4-FFF2-40B4-BE49-F238E27FC236}">
                  <a16:creationId xmlns:a16="http://schemas.microsoft.com/office/drawing/2014/main" id="{591F2327-4B45-41AA-B41C-7404B6A1E4F2}"/>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8">
              <a:extLst>
                <a:ext uri="{FF2B5EF4-FFF2-40B4-BE49-F238E27FC236}">
                  <a16:creationId xmlns:a16="http://schemas.microsoft.com/office/drawing/2014/main" id="{5A63224C-41A0-42C0-96F6-0B2BE99A1353}"/>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9">
              <a:extLst>
                <a:ext uri="{FF2B5EF4-FFF2-40B4-BE49-F238E27FC236}">
                  <a16:creationId xmlns:a16="http://schemas.microsoft.com/office/drawing/2014/main" id="{A7C00B9F-C253-4776-9935-EC02254A4F2F}"/>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40">
              <a:extLst>
                <a:ext uri="{FF2B5EF4-FFF2-40B4-BE49-F238E27FC236}">
                  <a16:creationId xmlns:a16="http://schemas.microsoft.com/office/drawing/2014/main" id="{5062D4AA-13F3-4064-8440-FFE8562D8540}"/>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Rectangle 41">
              <a:extLst>
                <a:ext uri="{FF2B5EF4-FFF2-40B4-BE49-F238E27FC236}">
                  <a16:creationId xmlns:a16="http://schemas.microsoft.com/office/drawing/2014/main" id="{3E143B27-CB82-440B-879B-D25C1891C19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cxnSp>
        <p:nvCxnSpPr>
          <p:cNvPr id="51" name="Straight Connector 50">
            <a:extLst>
              <a:ext uri="{FF2B5EF4-FFF2-40B4-BE49-F238E27FC236}">
                <a16:creationId xmlns:a16="http://schemas.microsoft.com/office/drawing/2014/main" id="{085ECEC0-FF5D-4348-92C7-1EA7C61E770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836849-DE65-A648-9767-0623EC59DEBB}"/>
              </a:ext>
            </a:extLst>
          </p:cNvPr>
          <p:cNvSpPr>
            <a:spLocks noGrp="1"/>
          </p:cNvSpPr>
          <p:nvPr>
            <p:ph type="title"/>
          </p:nvPr>
        </p:nvSpPr>
        <p:spPr>
          <a:xfrm>
            <a:off x="1141413" y="1082673"/>
            <a:ext cx="2869416" cy="4708528"/>
          </a:xfrm>
        </p:spPr>
        <p:txBody>
          <a:bodyPr>
            <a:normAutofit/>
          </a:bodyPr>
          <a:lstStyle/>
          <a:p>
            <a:pPr algn="r"/>
            <a:r>
              <a:rPr lang="en-US" sz="3100"/>
              <a:t>Deuteronomy 30:11-15, 19-20</a:t>
            </a:r>
          </a:p>
        </p:txBody>
      </p:sp>
      <p:sp>
        <p:nvSpPr>
          <p:cNvPr id="3" name="Content Placeholder 2">
            <a:extLst>
              <a:ext uri="{FF2B5EF4-FFF2-40B4-BE49-F238E27FC236}">
                <a16:creationId xmlns:a16="http://schemas.microsoft.com/office/drawing/2014/main" id="{A2D9EEF1-4AAB-FE48-ABF3-818BF17B041C}"/>
              </a:ext>
            </a:extLst>
          </p:cNvPr>
          <p:cNvSpPr>
            <a:spLocks noGrp="1"/>
          </p:cNvSpPr>
          <p:nvPr>
            <p:ph idx="1"/>
          </p:nvPr>
        </p:nvSpPr>
        <p:spPr>
          <a:xfrm>
            <a:off x="5297763" y="1082673"/>
            <a:ext cx="5751237" cy="4708528"/>
          </a:xfrm>
        </p:spPr>
        <p:txBody>
          <a:bodyPr anchor="ctr">
            <a:normAutofit/>
          </a:bodyPr>
          <a:lstStyle/>
          <a:p>
            <a:pPr marL="0" indent="0">
              <a:lnSpc>
                <a:spcPct val="110000"/>
              </a:lnSpc>
              <a:buNone/>
            </a:pPr>
            <a:r>
              <a:rPr lang="en-US" sz="1500"/>
              <a:t>Moses said to the people: “Surely, this commandment that I am commanding you today is not too hard for you, nor is it too far away.  It is not in heaven, that you should say, ‘Who will go up to heaven forus, and get it for us so that we may hear it and observe it?’ Neither is it beyond the sea that you should say, “Who will cross to the other side of the sea for us, and get it for us so that we may hear it and observe it?’ No, the word is very near to you; it is in your mouth and in your heart for you to observe.</a:t>
            </a:r>
          </a:p>
          <a:p>
            <a:pPr marL="0" indent="0">
              <a:lnSpc>
                <a:spcPct val="110000"/>
              </a:lnSpc>
              <a:buNone/>
            </a:pPr>
            <a:endParaRPr lang="en-US" sz="1500"/>
          </a:p>
          <a:p>
            <a:pPr marL="0" indent="0">
              <a:lnSpc>
                <a:spcPct val="110000"/>
              </a:lnSpc>
              <a:buNone/>
            </a:pPr>
            <a:r>
              <a:rPr lang="en-US" sz="1500"/>
              <a:t>See, I have set before you today life and prosperity, death and adversity…Choose life so that you and your descendants may live, loving the Lord your God, obeying him, and holding fast to him; for that means life to you and length of days, so that you may live in the land that the Lord swore to give to your ancestors, to Abraham, to Isaac, and to Jacob.”</a:t>
            </a:r>
          </a:p>
        </p:txBody>
      </p:sp>
      <p:sp>
        <p:nvSpPr>
          <p:cNvPr id="4" name="Slide Number Placeholder 3">
            <a:extLst>
              <a:ext uri="{FF2B5EF4-FFF2-40B4-BE49-F238E27FC236}">
                <a16:creationId xmlns:a16="http://schemas.microsoft.com/office/drawing/2014/main" id="{C58DE531-7C28-5746-B339-10564C7AC1EA}"/>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561948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53" name="Picture 2">
            <a:extLst>
              <a:ext uri="{FF2B5EF4-FFF2-40B4-BE49-F238E27FC236}">
                <a16:creationId xmlns:a16="http://schemas.microsoft.com/office/drawing/2014/main" id="{5FF7B57D-FF7B-48B3-9F60-9BCEEECF9E7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nvGrpSpPr>
          <p:cNvPr id="54" name="Group 11">
            <a:extLst>
              <a:ext uri="{FF2B5EF4-FFF2-40B4-BE49-F238E27FC236}">
                <a16:creationId xmlns:a16="http://schemas.microsoft.com/office/drawing/2014/main" id="{EB95AFDF-FA7D-4311-9C65-6D507D92F47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9A5CCD98-20C1-4404-B788-FDA92F8A4403}"/>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C1424C76-B5C3-468E-86FA-8D9B269053DE}"/>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26" name="Freeform 6">
                <a:extLst>
                  <a:ext uri="{FF2B5EF4-FFF2-40B4-BE49-F238E27FC236}">
                    <a16:creationId xmlns:a16="http://schemas.microsoft.com/office/drawing/2014/main" id="{B3922267-72C9-403B-A6DE-7D0A43D5541F}"/>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7" name="Freeform 7">
                <a:extLst>
                  <a:ext uri="{FF2B5EF4-FFF2-40B4-BE49-F238E27FC236}">
                    <a16:creationId xmlns:a16="http://schemas.microsoft.com/office/drawing/2014/main" id="{7276DB68-2E8D-4723-852B-7476DD38FED0}"/>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8" name="Freeform 8">
                <a:extLst>
                  <a:ext uri="{FF2B5EF4-FFF2-40B4-BE49-F238E27FC236}">
                    <a16:creationId xmlns:a16="http://schemas.microsoft.com/office/drawing/2014/main" id="{0A155711-4993-4D1E-89EA-A397C164F0FB}"/>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9" name="Freeform 9">
                <a:extLst>
                  <a:ext uri="{FF2B5EF4-FFF2-40B4-BE49-F238E27FC236}">
                    <a16:creationId xmlns:a16="http://schemas.microsoft.com/office/drawing/2014/main" id="{2AB42136-2551-4CAA-857F-65FA3247B49D}"/>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0" name="Freeform 10">
                <a:extLst>
                  <a:ext uri="{FF2B5EF4-FFF2-40B4-BE49-F238E27FC236}">
                    <a16:creationId xmlns:a16="http://schemas.microsoft.com/office/drawing/2014/main" id="{7C2ADEA1-EA3E-4C0E-A28E-460092F7FFD7}"/>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1" name="Freeform 11">
                <a:extLst>
                  <a:ext uri="{FF2B5EF4-FFF2-40B4-BE49-F238E27FC236}">
                    <a16:creationId xmlns:a16="http://schemas.microsoft.com/office/drawing/2014/main" id="{B04584B3-081C-4286-A840-AB5B16B10AA3}"/>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2" name="Freeform 12">
                <a:extLst>
                  <a:ext uri="{FF2B5EF4-FFF2-40B4-BE49-F238E27FC236}">
                    <a16:creationId xmlns:a16="http://schemas.microsoft.com/office/drawing/2014/main" id="{3AB388FD-C246-4936-A041-E0413A132986}"/>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3" name="Freeform 13">
                <a:extLst>
                  <a:ext uri="{FF2B5EF4-FFF2-40B4-BE49-F238E27FC236}">
                    <a16:creationId xmlns:a16="http://schemas.microsoft.com/office/drawing/2014/main" id="{57692343-2D12-4F57-836C-945D407B68B7}"/>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4" name="Freeform 14">
                <a:extLst>
                  <a:ext uri="{FF2B5EF4-FFF2-40B4-BE49-F238E27FC236}">
                    <a16:creationId xmlns:a16="http://schemas.microsoft.com/office/drawing/2014/main" id="{062EE710-0210-4840-8698-E0DF1C617007}"/>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5" name="Freeform 15">
                <a:extLst>
                  <a:ext uri="{FF2B5EF4-FFF2-40B4-BE49-F238E27FC236}">
                    <a16:creationId xmlns:a16="http://schemas.microsoft.com/office/drawing/2014/main" id="{161892F4-6071-40CD-8E18-CDEE0C91B586}"/>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6" name="Line 16">
                <a:extLst>
                  <a:ext uri="{FF2B5EF4-FFF2-40B4-BE49-F238E27FC236}">
                    <a16:creationId xmlns:a16="http://schemas.microsoft.com/office/drawing/2014/main" id="{3E6BBE44-8D88-407D-B1C6-10C89DD6173B}"/>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1E90AE6E-328E-4730-825C-B5130F5CFCA4}"/>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8" name="Freeform 18">
                <a:extLst>
                  <a:ext uri="{FF2B5EF4-FFF2-40B4-BE49-F238E27FC236}">
                    <a16:creationId xmlns:a16="http://schemas.microsoft.com/office/drawing/2014/main" id="{24EC969F-6E4A-4163-ABDA-4674429A3DC2}"/>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9" name="Freeform 19">
                <a:extLst>
                  <a:ext uri="{FF2B5EF4-FFF2-40B4-BE49-F238E27FC236}">
                    <a16:creationId xmlns:a16="http://schemas.microsoft.com/office/drawing/2014/main" id="{1B735C94-B049-42C6-9DEF-5DB70D58CE4B}"/>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0" name="Freeform 20">
                <a:extLst>
                  <a:ext uri="{FF2B5EF4-FFF2-40B4-BE49-F238E27FC236}">
                    <a16:creationId xmlns:a16="http://schemas.microsoft.com/office/drawing/2014/main" id="{051C02E6-1954-478B-AEAE-BF8F36BE9417}"/>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1" name="Rectangle 21">
                <a:extLst>
                  <a:ext uri="{FF2B5EF4-FFF2-40B4-BE49-F238E27FC236}">
                    <a16:creationId xmlns:a16="http://schemas.microsoft.com/office/drawing/2014/main" id="{6710B1C0-310A-48D0-B824-459D9AFC2FBC}"/>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42" name="Freeform 22">
                <a:extLst>
                  <a:ext uri="{FF2B5EF4-FFF2-40B4-BE49-F238E27FC236}">
                    <a16:creationId xmlns:a16="http://schemas.microsoft.com/office/drawing/2014/main" id="{1204A606-D9A6-4DC6-9F0E-D516EA1EB957}"/>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3" name="Freeform 23">
                <a:extLst>
                  <a:ext uri="{FF2B5EF4-FFF2-40B4-BE49-F238E27FC236}">
                    <a16:creationId xmlns:a16="http://schemas.microsoft.com/office/drawing/2014/main" id="{EE569555-0243-4979-A537-C9B4AFD5F258}"/>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4" name="Freeform 24">
                <a:extLst>
                  <a:ext uri="{FF2B5EF4-FFF2-40B4-BE49-F238E27FC236}">
                    <a16:creationId xmlns:a16="http://schemas.microsoft.com/office/drawing/2014/main" id="{D52A977D-4993-48AF-A792-F2DE09639149}"/>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5" name="Freeform 25">
                <a:extLst>
                  <a:ext uri="{FF2B5EF4-FFF2-40B4-BE49-F238E27FC236}">
                    <a16:creationId xmlns:a16="http://schemas.microsoft.com/office/drawing/2014/main" id="{93CFF2DC-E52E-4D99-97D5-B0D7B792E50A}"/>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6" name="Freeform 26">
                <a:extLst>
                  <a:ext uri="{FF2B5EF4-FFF2-40B4-BE49-F238E27FC236}">
                    <a16:creationId xmlns:a16="http://schemas.microsoft.com/office/drawing/2014/main" id="{5E175372-AF09-42A7-B3D0-226C83489170}"/>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7" name="Freeform 27">
                <a:extLst>
                  <a:ext uri="{FF2B5EF4-FFF2-40B4-BE49-F238E27FC236}">
                    <a16:creationId xmlns:a16="http://schemas.microsoft.com/office/drawing/2014/main" id="{ABF20BA9-F4B2-49EA-A573-578B1897747D}"/>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8" name="Freeform 28">
                <a:extLst>
                  <a:ext uri="{FF2B5EF4-FFF2-40B4-BE49-F238E27FC236}">
                    <a16:creationId xmlns:a16="http://schemas.microsoft.com/office/drawing/2014/main" id="{AA3A7A4B-C811-4E23-8BFD-5823A032DA3D}"/>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9" name="Freeform 29">
                <a:extLst>
                  <a:ext uri="{FF2B5EF4-FFF2-40B4-BE49-F238E27FC236}">
                    <a16:creationId xmlns:a16="http://schemas.microsoft.com/office/drawing/2014/main" id="{47537781-F057-4B97-AD8F-12FE9BE599A8}"/>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0" name="Freeform 30">
                <a:extLst>
                  <a:ext uri="{FF2B5EF4-FFF2-40B4-BE49-F238E27FC236}">
                    <a16:creationId xmlns:a16="http://schemas.microsoft.com/office/drawing/2014/main" id="{078883C7-EB52-4BB7-A9A7-F8C046A8331D}"/>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1" name="Freeform 31">
                <a:extLst>
                  <a:ext uri="{FF2B5EF4-FFF2-40B4-BE49-F238E27FC236}">
                    <a16:creationId xmlns:a16="http://schemas.microsoft.com/office/drawing/2014/main" id="{63CCBBF8-5972-4ED3-AB5B-46DC425B1772}"/>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grpSp>
          <p:nvGrpSpPr>
            <p:cNvPr id="14" name="Group 13">
              <a:extLst>
                <a:ext uri="{FF2B5EF4-FFF2-40B4-BE49-F238E27FC236}">
                  <a16:creationId xmlns:a16="http://schemas.microsoft.com/office/drawing/2014/main" id="{A8C19883-37FB-437C-A3AA-89AA6239D3A9}"/>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AF1753DD-4CEF-45EC-B952-90EA8895D7CB}"/>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 name="Freeform 33">
                <a:extLst>
                  <a:ext uri="{FF2B5EF4-FFF2-40B4-BE49-F238E27FC236}">
                    <a16:creationId xmlns:a16="http://schemas.microsoft.com/office/drawing/2014/main" id="{5B9356DB-C1BE-4D76-8FA7-4FBAA12D1D33}"/>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 name="Freeform 34">
                <a:extLst>
                  <a:ext uri="{FF2B5EF4-FFF2-40B4-BE49-F238E27FC236}">
                    <a16:creationId xmlns:a16="http://schemas.microsoft.com/office/drawing/2014/main" id="{C4F59561-572D-42BA-A6FD-F3AFA1A394DD}"/>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 name="Freeform 35">
                <a:extLst>
                  <a:ext uri="{FF2B5EF4-FFF2-40B4-BE49-F238E27FC236}">
                    <a16:creationId xmlns:a16="http://schemas.microsoft.com/office/drawing/2014/main" id="{BB7A51A1-D509-4494-BAE2-1B96CAD4DB37}"/>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 name="Freeform 36">
                <a:extLst>
                  <a:ext uri="{FF2B5EF4-FFF2-40B4-BE49-F238E27FC236}">
                    <a16:creationId xmlns:a16="http://schemas.microsoft.com/office/drawing/2014/main" id="{D3FE0B5A-55DE-4E56-8E9B-B92D1DB9A894}"/>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 name="Freeform 37">
                <a:extLst>
                  <a:ext uri="{FF2B5EF4-FFF2-40B4-BE49-F238E27FC236}">
                    <a16:creationId xmlns:a16="http://schemas.microsoft.com/office/drawing/2014/main" id="{F125661C-3A0E-4B6E-B2AB-1B08C8925175}"/>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 name="Freeform 38">
                <a:extLst>
                  <a:ext uri="{FF2B5EF4-FFF2-40B4-BE49-F238E27FC236}">
                    <a16:creationId xmlns:a16="http://schemas.microsoft.com/office/drawing/2014/main" id="{39304006-EE77-438A-A0D1-537322356C1F}"/>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2" name="Freeform 39">
                <a:extLst>
                  <a:ext uri="{FF2B5EF4-FFF2-40B4-BE49-F238E27FC236}">
                    <a16:creationId xmlns:a16="http://schemas.microsoft.com/office/drawing/2014/main" id="{C6031DEB-4109-4049-82CF-DD06483A2CA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3" name="Freeform 40">
                <a:extLst>
                  <a:ext uri="{FF2B5EF4-FFF2-40B4-BE49-F238E27FC236}">
                    <a16:creationId xmlns:a16="http://schemas.microsoft.com/office/drawing/2014/main" id="{65FC2657-18D6-4490-88D6-32E6B1C6FB15}"/>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4" name="Rectangle 41">
                <a:extLst>
                  <a:ext uri="{FF2B5EF4-FFF2-40B4-BE49-F238E27FC236}">
                    <a16:creationId xmlns:a16="http://schemas.microsoft.com/office/drawing/2014/main" id="{20BEA03B-3EAD-4FA2-BC9D-25A14D635CF6}"/>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grpSp>
      </p:grpSp>
      <p:pic>
        <p:nvPicPr>
          <p:cNvPr id="5" name="Picture 4">
            <a:extLst>
              <a:ext uri="{FF2B5EF4-FFF2-40B4-BE49-F238E27FC236}">
                <a16:creationId xmlns:a16="http://schemas.microsoft.com/office/drawing/2014/main" id="{6699F575-385B-974F-A603-71EA91C4A417}"/>
              </a:ext>
            </a:extLst>
          </p:cNvPr>
          <p:cNvPicPr>
            <a:picLocks noChangeAspect="1"/>
          </p:cNvPicPr>
          <p:nvPr/>
        </p:nvPicPr>
        <p:blipFill>
          <a:blip r:embed="rId4"/>
          <a:stretch>
            <a:fillRect/>
          </a:stretch>
        </p:blipFill>
        <p:spPr>
          <a:xfrm>
            <a:off x="1141411" y="2706935"/>
            <a:ext cx="4689234" cy="263475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D7A540B3-1511-8A47-85AC-93B31B9989E2}"/>
              </a:ext>
            </a:extLst>
          </p:cNvPr>
          <p:cNvSpPr>
            <a:spLocks noGrp="1"/>
          </p:cNvSpPr>
          <p:nvPr>
            <p:ph type="title"/>
          </p:nvPr>
        </p:nvSpPr>
        <p:spPr>
          <a:xfrm>
            <a:off x="1141413" y="618518"/>
            <a:ext cx="9905998" cy="1478570"/>
          </a:xfrm>
        </p:spPr>
        <p:txBody>
          <a:bodyPr vert="horz" lIns="91440" tIns="45720" rIns="91440" bIns="45720" rtlCol="0" anchor="ctr">
            <a:normAutofit/>
          </a:bodyPr>
          <a:lstStyle/>
          <a:p>
            <a:r>
              <a:rPr lang="en-US" dirty="0"/>
              <a:t>praying</a:t>
            </a:r>
            <a:endParaRPr lang="en-US"/>
          </a:p>
        </p:txBody>
      </p:sp>
      <p:sp>
        <p:nvSpPr>
          <p:cNvPr id="3" name="TextBox 2">
            <a:extLst>
              <a:ext uri="{FF2B5EF4-FFF2-40B4-BE49-F238E27FC236}">
                <a16:creationId xmlns:a16="http://schemas.microsoft.com/office/drawing/2014/main" id="{B2EE5E45-655F-2940-B849-0DB079F3FF75}"/>
              </a:ext>
            </a:extLst>
          </p:cNvPr>
          <p:cNvSpPr txBox="1"/>
          <p:nvPr/>
        </p:nvSpPr>
        <p:spPr>
          <a:xfrm>
            <a:off x="6124817" y="903288"/>
            <a:ext cx="4922593" cy="4887913"/>
          </a:xfrm>
          <a:prstGeom prst="rect">
            <a:avLst/>
          </a:prstGeom>
        </p:spPr>
        <p:txBody>
          <a:bodyPr vert="horz" lIns="91440" tIns="45720" rIns="91440" bIns="45720" rtlCol="0">
            <a:normAutofit lnSpcReduction="10000"/>
          </a:bodyPr>
          <a:lstStyle/>
          <a:p>
            <a:pPr indent="-228600" defTabSz="914400">
              <a:lnSpc>
                <a:spcPct val="110000"/>
              </a:lnSpc>
              <a:spcAft>
                <a:spcPts val="600"/>
              </a:spcAft>
              <a:buSzPct val="1250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indent="-228600" defTabSz="914400">
              <a:lnSpc>
                <a:spcPct val="110000"/>
              </a:lnSpc>
              <a:spcAft>
                <a:spcPts val="600"/>
              </a:spcAft>
              <a:buSzPct val="125000"/>
              <a:buFont typeface="Arial" panose="020B0604020202020204" pitchFamily="34" charset="0"/>
              <a:buChar char="•"/>
            </a:pPr>
            <a:r>
              <a:rPr lang="en-US" sz="1400" dirty="0">
                <a:latin typeface="Arial" panose="020B0604020202020204" pitchFamily="34" charset="0"/>
                <a:cs typeface="Arial" panose="020B0604020202020204" pitchFamily="34" charset="0"/>
              </a:rPr>
              <a:t>ALL: </a:t>
            </a:r>
            <a:r>
              <a:rPr lang="en-US" sz="1400" b="1" dirty="0">
                <a:latin typeface="Arial" panose="020B0604020202020204" pitchFamily="34" charset="0"/>
                <a:cs typeface="Arial" panose="020B0604020202020204" pitchFamily="34" charset="0"/>
              </a:rPr>
              <a:t>Lord open my heart to reflect on your call in my life and for your world. Amen</a:t>
            </a:r>
          </a:p>
          <a:p>
            <a:pPr indent="-228600" defTabSz="914400">
              <a:lnSpc>
                <a:spcPct val="110000"/>
              </a:lnSpc>
              <a:spcAft>
                <a:spcPts val="600"/>
              </a:spcAft>
              <a:buSzPct val="1250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200150" lvl="2" indent="-228600" defTabSz="914400">
              <a:lnSpc>
                <a:spcPct val="110000"/>
              </a:lnSpc>
              <a:spcAft>
                <a:spcPts val="600"/>
              </a:spcAft>
              <a:buSzPct val="125000"/>
              <a:buFont typeface="Arial" panose="020B0604020202020204" pitchFamily="34" charset="0"/>
              <a:buChar char="•"/>
            </a:pPr>
            <a:r>
              <a:rPr lang="en-US" sz="1400" dirty="0">
                <a:latin typeface="Arial" panose="020B0604020202020204" pitchFamily="34" charset="0"/>
                <a:cs typeface="Arial" panose="020B0604020202020204" pitchFamily="34" charset="0"/>
              </a:rPr>
              <a:t>Listen to first reading of Scripture; </a:t>
            </a:r>
          </a:p>
          <a:p>
            <a:pPr marL="1200150" lvl="2" indent="-228600" defTabSz="914400">
              <a:lnSpc>
                <a:spcPct val="110000"/>
              </a:lnSpc>
              <a:spcAft>
                <a:spcPts val="600"/>
              </a:spcAft>
              <a:buSzPct val="125000"/>
              <a:buFont typeface="Arial" panose="020B0604020202020204" pitchFamily="34" charset="0"/>
              <a:buChar char="•"/>
            </a:pPr>
            <a:r>
              <a:rPr lang="en-US" sz="1400" dirty="0">
                <a:latin typeface="Arial" panose="020B0604020202020204" pitchFamily="34" charset="0"/>
                <a:cs typeface="Arial" panose="020B0604020202020204" pitchFamily="34" charset="0"/>
              </a:rPr>
              <a:t>Choose a word or phrase that strikes you</a:t>
            </a:r>
          </a:p>
          <a:p>
            <a:pPr marL="1200150" lvl="2" indent="-228600" defTabSz="914400">
              <a:lnSpc>
                <a:spcPct val="110000"/>
              </a:lnSpc>
              <a:spcAft>
                <a:spcPts val="600"/>
              </a:spcAft>
              <a:buSzPct val="125000"/>
              <a:buFont typeface="Arial" panose="020B0604020202020204" pitchFamily="34" charset="0"/>
              <a:buChar char="•"/>
            </a:pPr>
            <a:r>
              <a:rPr lang="en-US" sz="1400" dirty="0">
                <a:latin typeface="Arial" panose="020B0604020202020204" pitchFamily="34" charset="0"/>
                <a:cs typeface="Arial" panose="020B0604020202020204" pitchFamily="34" charset="0"/>
              </a:rPr>
              <a:t>Reflect on that word or phrase -</a:t>
            </a:r>
            <a:r>
              <a:rPr lang="en-US" sz="1400" b="1" dirty="0">
                <a:latin typeface="Arial" panose="020B0604020202020204" pitchFamily="34" charset="0"/>
                <a:cs typeface="Arial" panose="020B0604020202020204" pitchFamily="34" charset="0"/>
              </a:rPr>
              <a:t>What might God be saying to you?</a:t>
            </a:r>
          </a:p>
          <a:p>
            <a:pPr marL="1200150" lvl="2" indent="-228600" defTabSz="914400">
              <a:lnSpc>
                <a:spcPct val="110000"/>
              </a:lnSpc>
              <a:spcAft>
                <a:spcPts val="600"/>
              </a:spcAft>
              <a:buSzPct val="1250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200150" lvl="2" indent="-228600" defTabSz="914400">
              <a:lnSpc>
                <a:spcPct val="110000"/>
              </a:lnSpc>
              <a:spcAft>
                <a:spcPts val="600"/>
              </a:spcAft>
              <a:buSzPct val="125000"/>
              <a:buFont typeface="Arial" panose="020B0604020202020204" pitchFamily="34" charset="0"/>
              <a:buChar char="•"/>
            </a:pPr>
            <a:r>
              <a:rPr lang="en-US" sz="1400" dirty="0">
                <a:latin typeface="Arial" panose="020B0604020202020204" pitchFamily="34" charset="0"/>
                <a:cs typeface="Arial" panose="020B0604020202020204" pitchFamily="34" charset="0"/>
              </a:rPr>
              <a:t>Listen to the second reading of Scripture</a:t>
            </a:r>
          </a:p>
          <a:p>
            <a:pPr marL="1200150" lvl="2" indent="-228600" defTabSz="914400">
              <a:lnSpc>
                <a:spcPct val="110000"/>
              </a:lnSpc>
              <a:spcAft>
                <a:spcPts val="600"/>
              </a:spcAft>
              <a:buSzPct val="125000"/>
              <a:buFont typeface="Arial" panose="020B0604020202020204" pitchFamily="34" charset="0"/>
              <a:buChar char="•"/>
            </a:pPr>
            <a:r>
              <a:rPr lang="en-US" sz="1400" dirty="0">
                <a:latin typeface="Arial" panose="020B0604020202020204" pitchFamily="34" charset="0"/>
                <a:cs typeface="Arial" panose="020B0604020202020204" pitchFamily="34" charset="0"/>
              </a:rPr>
              <a:t>Choose a word or phrase that strikes you</a:t>
            </a:r>
          </a:p>
          <a:p>
            <a:pPr marL="1200150" lvl="2" indent="-228600" defTabSz="914400">
              <a:lnSpc>
                <a:spcPct val="110000"/>
              </a:lnSpc>
              <a:spcAft>
                <a:spcPts val="600"/>
              </a:spcAft>
              <a:buSzPct val="125000"/>
              <a:buFont typeface="Arial" panose="020B0604020202020204" pitchFamily="34" charset="0"/>
              <a:buChar char="•"/>
            </a:pPr>
            <a:r>
              <a:rPr lang="en-US" sz="1400" dirty="0">
                <a:latin typeface="Arial" panose="020B0604020202020204" pitchFamily="34" charset="0"/>
                <a:cs typeface="Arial" panose="020B0604020202020204" pitchFamily="34" charset="0"/>
              </a:rPr>
              <a:t>Reflect on that word or phrase – </a:t>
            </a:r>
            <a:r>
              <a:rPr lang="en-US" sz="1400" b="1" dirty="0">
                <a:latin typeface="Arial" panose="020B0604020202020204" pitchFamily="34" charset="0"/>
                <a:cs typeface="Arial" panose="020B0604020202020204" pitchFamily="34" charset="0"/>
              </a:rPr>
              <a:t>How might God be calling you to act through the word or phrase that first struck you?  How might you respond?</a:t>
            </a:r>
          </a:p>
          <a:p>
            <a:pPr marL="1200150" lvl="2" indent="-228600" defTabSz="914400">
              <a:lnSpc>
                <a:spcPct val="110000"/>
              </a:lnSpc>
              <a:spcAft>
                <a:spcPts val="600"/>
              </a:spcAft>
              <a:buSzPct val="1250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indent="-228600" defTabSz="914400">
              <a:lnSpc>
                <a:spcPct val="110000"/>
              </a:lnSpc>
              <a:spcAft>
                <a:spcPts val="600"/>
              </a:spcAft>
              <a:buSzPct val="125000"/>
              <a:buFont typeface="Arial" panose="020B0604020202020204" pitchFamily="34" charset="0"/>
              <a:buChar char="•"/>
            </a:pPr>
            <a:r>
              <a:rPr lang="en-US" sz="1400" dirty="0">
                <a:latin typeface="Arial" panose="020B0604020202020204" pitchFamily="34" charset="0"/>
                <a:cs typeface="Arial" panose="020B0604020202020204" pitchFamily="34" charset="0"/>
              </a:rPr>
              <a:t>Share with one other person</a:t>
            </a:r>
          </a:p>
        </p:txBody>
      </p:sp>
      <p:sp>
        <p:nvSpPr>
          <p:cNvPr id="4" name="Slide Number Placeholder 3">
            <a:extLst>
              <a:ext uri="{FF2B5EF4-FFF2-40B4-BE49-F238E27FC236}">
                <a16:creationId xmlns:a16="http://schemas.microsoft.com/office/drawing/2014/main" id="{C56B0722-A5E5-174D-8D3A-CB682D0023D8}"/>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747565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678E285C-BE9E-45B7-A3EE-B9792DAE991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nvGrpSpPr>
          <p:cNvPr id="12" name="Group 11">
            <a:extLst>
              <a:ext uri="{FF2B5EF4-FFF2-40B4-BE49-F238E27FC236}">
                <a16:creationId xmlns:a16="http://schemas.microsoft.com/office/drawing/2014/main" id="{AB86F577-8905-4B21-8AF3-C1BB3433775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D2F1CFF3-A579-4D24-B5F9-1C71BA6FE5E8}"/>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id="{57601B50-7EB1-43FA-8360-4297BCD76328}"/>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 name="Freeform 7">
              <a:extLst>
                <a:ext uri="{FF2B5EF4-FFF2-40B4-BE49-F238E27FC236}">
                  <a16:creationId xmlns:a16="http://schemas.microsoft.com/office/drawing/2014/main" id="{60BD8B7A-CD01-4638-A2C9-299AC68B9B98}"/>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 name="Rectangle 8">
              <a:extLst>
                <a:ext uri="{FF2B5EF4-FFF2-40B4-BE49-F238E27FC236}">
                  <a16:creationId xmlns:a16="http://schemas.microsoft.com/office/drawing/2014/main" id="{095B58F9-6C29-48BE-9DA6-38550805212F}"/>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7" name="Freeform 9">
              <a:extLst>
                <a:ext uri="{FF2B5EF4-FFF2-40B4-BE49-F238E27FC236}">
                  <a16:creationId xmlns:a16="http://schemas.microsoft.com/office/drawing/2014/main" id="{0C84674F-2E8A-4B70-B801-00722CDD5816}"/>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 name="Freeform 10">
              <a:extLst>
                <a:ext uri="{FF2B5EF4-FFF2-40B4-BE49-F238E27FC236}">
                  <a16:creationId xmlns:a16="http://schemas.microsoft.com/office/drawing/2014/main" id="{34F320BB-D6A9-45FE-8556-498B763B1E6F}"/>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 name="Freeform 11">
              <a:extLst>
                <a:ext uri="{FF2B5EF4-FFF2-40B4-BE49-F238E27FC236}">
                  <a16:creationId xmlns:a16="http://schemas.microsoft.com/office/drawing/2014/main" id="{5493D54A-532A-46ED-AF63-A0A54818EF83}"/>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 name="Freeform 12">
              <a:extLst>
                <a:ext uri="{FF2B5EF4-FFF2-40B4-BE49-F238E27FC236}">
                  <a16:creationId xmlns:a16="http://schemas.microsoft.com/office/drawing/2014/main" id="{EAF2EDFA-9C0B-44E2-B4BB-312B58BCA8ED}"/>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 name="Freeform 13">
              <a:extLst>
                <a:ext uri="{FF2B5EF4-FFF2-40B4-BE49-F238E27FC236}">
                  <a16:creationId xmlns:a16="http://schemas.microsoft.com/office/drawing/2014/main" id="{A3641113-CE35-42A4-B605-41BC06BF4F0A}"/>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2" name="Freeform 14">
              <a:extLst>
                <a:ext uri="{FF2B5EF4-FFF2-40B4-BE49-F238E27FC236}">
                  <a16:creationId xmlns:a16="http://schemas.microsoft.com/office/drawing/2014/main" id="{DA2E5B2C-BAC4-4440-9B7E-F38783197AB7}"/>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3" name="Freeform 15">
              <a:extLst>
                <a:ext uri="{FF2B5EF4-FFF2-40B4-BE49-F238E27FC236}">
                  <a16:creationId xmlns:a16="http://schemas.microsoft.com/office/drawing/2014/main" id="{D8A506DF-2E53-42C9-94BE-B98E32E05782}"/>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4" name="Freeform 16">
              <a:extLst>
                <a:ext uri="{FF2B5EF4-FFF2-40B4-BE49-F238E27FC236}">
                  <a16:creationId xmlns:a16="http://schemas.microsoft.com/office/drawing/2014/main" id="{12934FF8-5F70-40BF-BBB6-5EB941FB9BDF}"/>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5" name="Freeform 17">
              <a:extLst>
                <a:ext uri="{FF2B5EF4-FFF2-40B4-BE49-F238E27FC236}">
                  <a16:creationId xmlns:a16="http://schemas.microsoft.com/office/drawing/2014/main" id="{8EB3FB08-D01D-4E24-BE40-C16269DF6247}"/>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6" name="Freeform 18">
              <a:extLst>
                <a:ext uri="{FF2B5EF4-FFF2-40B4-BE49-F238E27FC236}">
                  <a16:creationId xmlns:a16="http://schemas.microsoft.com/office/drawing/2014/main" id="{D24E50D7-2753-4169-AD51-C106DA1B7A25}"/>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7" name="Freeform 19">
              <a:extLst>
                <a:ext uri="{FF2B5EF4-FFF2-40B4-BE49-F238E27FC236}">
                  <a16:creationId xmlns:a16="http://schemas.microsoft.com/office/drawing/2014/main" id="{DF94B7E0-D9B6-4096-94D0-18D3AC0EF61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8" name="Freeform 20">
              <a:extLst>
                <a:ext uri="{FF2B5EF4-FFF2-40B4-BE49-F238E27FC236}">
                  <a16:creationId xmlns:a16="http://schemas.microsoft.com/office/drawing/2014/main" id="{EBC05ADE-BBA2-4387-B005-3196E2E19826}"/>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9" name="Freeform 21">
              <a:extLst>
                <a:ext uri="{FF2B5EF4-FFF2-40B4-BE49-F238E27FC236}">
                  <a16:creationId xmlns:a16="http://schemas.microsoft.com/office/drawing/2014/main" id="{BBED1CEE-14D2-442F-AB08-401ABE3EFBD8}"/>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0" name="Freeform 22">
              <a:extLst>
                <a:ext uri="{FF2B5EF4-FFF2-40B4-BE49-F238E27FC236}">
                  <a16:creationId xmlns:a16="http://schemas.microsoft.com/office/drawing/2014/main" id="{4F6574C0-78E8-49EA-84BC-EE9D55707F2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1" name="Freeform 23">
              <a:extLst>
                <a:ext uri="{FF2B5EF4-FFF2-40B4-BE49-F238E27FC236}">
                  <a16:creationId xmlns:a16="http://schemas.microsoft.com/office/drawing/2014/main" id="{65BCDB0B-615E-4CA1-AFD5-6B121CB7CEB6}"/>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2" name="Freeform 24">
              <a:extLst>
                <a:ext uri="{FF2B5EF4-FFF2-40B4-BE49-F238E27FC236}">
                  <a16:creationId xmlns:a16="http://schemas.microsoft.com/office/drawing/2014/main" id="{40627863-B7FC-44D1-9E53-E728FFF675AF}"/>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3" name="Freeform 25">
              <a:extLst>
                <a:ext uri="{FF2B5EF4-FFF2-40B4-BE49-F238E27FC236}">
                  <a16:creationId xmlns:a16="http://schemas.microsoft.com/office/drawing/2014/main" id="{52FD6F8C-3AF1-487E-91F4-6E55146F1F26}"/>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4" name="Freeform 26">
              <a:extLst>
                <a:ext uri="{FF2B5EF4-FFF2-40B4-BE49-F238E27FC236}">
                  <a16:creationId xmlns:a16="http://schemas.microsoft.com/office/drawing/2014/main" id="{50323CF3-93CB-4E03-95C0-B180BB87A86D}"/>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5" name="Freeform 27">
              <a:extLst>
                <a:ext uri="{FF2B5EF4-FFF2-40B4-BE49-F238E27FC236}">
                  <a16:creationId xmlns:a16="http://schemas.microsoft.com/office/drawing/2014/main" id="{EB47D82F-CF1B-47E6-9FA2-F3A9C5F945B8}"/>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6" name="Freeform 28">
              <a:extLst>
                <a:ext uri="{FF2B5EF4-FFF2-40B4-BE49-F238E27FC236}">
                  <a16:creationId xmlns:a16="http://schemas.microsoft.com/office/drawing/2014/main" id="{0606708F-F2D4-4678-8ED2-39041BC64D7D}"/>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7" name="Freeform 29">
              <a:extLst>
                <a:ext uri="{FF2B5EF4-FFF2-40B4-BE49-F238E27FC236}">
                  <a16:creationId xmlns:a16="http://schemas.microsoft.com/office/drawing/2014/main" id="{D7EB95B4-15E4-433D-B36F-21FF341AD9A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8" name="Freeform 30">
              <a:extLst>
                <a:ext uri="{FF2B5EF4-FFF2-40B4-BE49-F238E27FC236}">
                  <a16:creationId xmlns:a16="http://schemas.microsoft.com/office/drawing/2014/main" id="{500A541B-4C75-497C-A489-097ED29964FE}"/>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9" name="Freeform 31">
              <a:extLst>
                <a:ext uri="{FF2B5EF4-FFF2-40B4-BE49-F238E27FC236}">
                  <a16:creationId xmlns:a16="http://schemas.microsoft.com/office/drawing/2014/main" id="{5789326F-12A4-48B8-B0ED-A6A2AE0C2778}"/>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0" name="Freeform 32">
              <a:extLst>
                <a:ext uri="{FF2B5EF4-FFF2-40B4-BE49-F238E27FC236}">
                  <a16:creationId xmlns:a16="http://schemas.microsoft.com/office/drawing/2014/main" id="{25FA672E-2B65-477F-AA75-6261CE652F25}"/>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1" name="Rectangle 33">
              <a:extLst>
                <a:ext uri="{FF2B5EF4-FFF2-40B4-BE49-F238E27FC236}">
                  <a16:creationId xmlns:a16="http://schemas.microsoft.com/office/drawing/2014/main" id="{BB09AF8D-E68B-499C-B9F5-2F365813D3C0}"/>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42" name="Freeform 34">
              <a:extLst>
                <a:ext uri="{FF2B5EF4-FFF2-40B4-BE49-F238E27FC236}">
                  <a16:creationId xmlns:a16="http://schemas.microsoft.com/office/drawing/2014/main" id="{7991AEAD-B5F3-47BA-9F1B-86C16A84AD39}"/>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3" name="Freeform 35">
              <a:extLst>
                <a:ext uri="{FF2B5EF4-FFF2-40B4-BE49-F238E27FC236}">
                  <a16:creationId xmlns:a16="http://schemas.microsoft.com/office/drawing/2014/main" id="{19A85F58-4C3A-4388-B55C-2329EEAECF0E}"/>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4" name="Freeform 36">
              <a:extLst>
                <a:ext uri="{FF2B5EF4-FFF2-40B4-BE49-F238E27FC236}">
                  <a16:creationId xmlns:a16="http://schemas.microsoft.com/office/drawing/2014/main" id="{05652F38-94D9-41B7-A699-7E8F0C78D8C4}"/>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5" name="Freeform 37">
              <a:extLst>
                <a:ext uri="{FF2B5EF4-FFF2-40B4-BE49-F238E27FC236}">
                  <a16:creationId xmlns:a16="http://schemas.microsoft.com/office/drawing/2014/main" id="{3C043852-C250-4518-BB89-C91A349171DC}"/>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6" name="Freeform 38">
              <a:extLst>
                <a:ext uri="{FF2B5EF4-FFF2-40B4-BE49-F238E27FC236}">
                  <a16:creationId xmlns:a16="http://schemas.microsoft.com/office/drawing/2014/main" id="{0CAB9A07-ECF2-416C-8528-F75DACB13822}"/>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7" name="Freeform 39">
              <a:extLst>
                <a:ext uri="{FF2B5EF4-FFF2-40B4-BE49-F238E27FC236}">
                  <a16:creationId xmlns:a16="http://schemas.microsoft.com/office/drawing/2014/main" id="{904A314C-A829-4AA6-92E2-529BCCF95C93}"/>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8" name="Freeform 40">
              <a:extLst>
                <a:ext uri="{FF2B5EF4-FFF2-40B4-BE49-F238E27FC236}">
                  <a16:creationId xmlns:a16="http://schemas.microsoft.com/office/drawing/2014/main" id="{244EE6BA-4569-43ED-9E2E-1FB66201B7EB}"/>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9" name="Freeform 41">
              <a:extLst>
                <a:ext uri="{FF2B5EF4-FFF2-40B4-BE49-F238E27FC236}">
                  <a16:creationId xmlns:a16="http://schemas.microsoft.com/office/drawing/2014/main" id="{BEB8252E-FB2A-4BB5-BEC6-CA10FF6F7CAA}"/>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0" name="Freeform 42">
              <a:extLst>
                <a:ext uri="{FF2B5EF4-FFF2-40B4-BE49-F238E27FC236}">
                  <a16:creationId xmlns:a16="http://schemas.microsoft.com/office/drawing/2014/main" id="{91414711-C3A4-4E96-854A-DDDEB2F2E3E8}"/>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1" name="Freeform 43">
              <a:extLst>
                <a:ext uri="{FF2B5EF4-FFF2-40B4-BE49-F238E27FC236}">
                  <a16:creationId xmlns:a16="http://schemas.microsoft.com/office/drawing/2014/main" id="{86815BA8-3055-4B42-98C3-4202FD92E0D0}"/>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2" name="Freeform 44">
              <a:extLst>
                <a:ext uri="{FF2B5EF4-FFF2-40B4-BE49-F238E27FC236}">
                  <a16:creationId xmlns:a16="http://schemas.microsoft.com/office/drawing/2014/main" id="{44457813-E991-44AE-9A83-B7488D1F362B}"/>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3" name="Rectangle 45">
              <a:extLst>
                <a:ext uri="{FF2B5EF4-FFF2-40B4-BE49-F238E27FC236}">
                  <a16:creationId xmlns:a16="http://schemas.microsoft.com/office/drawing/2014/main" id="{8CE1CF47-A73F-4560-8835-AE1DC51E5CAE}"/>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54" name="Freeform 46">
              <a:extLst>
                <a:ext uri="{FF2B5EF4-FFF2-40B4-BE49-F238E27FC236}">
                  <a16:creationId xmlns:a16="http://schemas.microsoft.com/office/drawing/2014/main" id="{C2A935E4-AACC-4CB9-995E-D28617887316}"/>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5" name="Freeform 47">
              <a:extLst>
                <a:ext uri="{FF2B5EF4-FFF2-40B4-BE49-F238E27FC236}">
                  <a16:creationId xmlns:a16="http://schemas.microsoft.com/office/drawing/2014/main" id="{93B5B778-8ACB-4004-932D-BD95997BAEFF}"/>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6" name="Freeform 48">
              <a:extLst>
                <a:ext uri="{FF2B5EF4-FFF2-40B4-BE49-F238E27FC236}">
                  <a16:creationId xmlns:a16="http://schemas.microsoft.com/office/drawing/2014/main" id="{1434AF34-0919-40AD-84B1-446D4FF2D6D3}"/>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7" name="Freeform 49">
              <a:extLst>
                <a:ext uri="{FF2B5EF4-FFF2-40B4-BE49-F238E27FC236}">
                  <a16:creationId xmlns:a16="http://schemas.microsoft.com/office/drawing/2014/main" id="{29546CF3-6DDD-4073-AB7F-C6E722257AAC}"/>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8" name="Freeform 50">
              <a:extLst>
                <a:ext uri="{FF2B5EF4-FFF2-40B4-BE49-F238E27FC236}">
                  <a16:creationId xmlns:a16="http://schemas.microsoft.com/office/drawing/2014/main" id="{289D46AB-128A-477F-B6C9-F40F115D6CEB}"/>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9" name="Freeform 51">
              <a:extLst>
                <a:ext uri="{FF2B5EF4-FFF2-40B4-BE49-F238E27FC236}">
                  <a16:creationId xmlns:a16="http://schemas.microsoft.com/office/drawing/2014/main" id="{A7DA7E67-3368-44AD-AACD-EB64AE34870B}"/>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0" name="Freeform 52">
              <a:extLst>
                <a:ext uri="{FF2B5EF4-FFF2-40B4-BE49-F238E27FC236}">
                  <a16:creationId xmlns:a16="http://schemas.microsoft.com/office/drawing/2014/main" id="{78BB1152-AB85-4AD8-BBA1-07CEA1F50817}"/>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1" name="Freeform 53">
              <a:extLst>
                <a:ext uri="{FF2B5EF4-FFF2-40B4-BE49-F238E27FC236}">
                  <a16:creationId xmlns:a16="http://schemas.microsoft.com/office/drawing/2014/main" id="{A982E7F2-DD68-4093-B9C5-3E42B475AB44}"/>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2" name="Freeform 54">
              <a:extLst>
                <a:ext uri="{FF2B5EF4-FFF2-40B4-BE49-F238E27FC236}">
                  <a16:creationId xmlns:a16="http://schemas.microsoft.com/office/drawing/2014/main" id="{A682E224-4CD6-420B-897A-B23D50B82EDA}"/>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3" name="Freeform 55">
              <a:extLst>
                <a:ext uri="{FF2B5EF4-FFF2-40B4-BE49-F238E27FC236}">
                  <a16:creationId xmlns:a16="http://schemas.microsoft.com/office/drawing/2014/main" id="{31B90F10-06CD-480E-8D35-6E0FFFB8945B}"/>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4" name="Freeform 56">
              <a:extLst>
                <a:ext uri="{FF2B5EF4-FFF2-40B4-BE49-F238E27FC236}">
                  <a16:creationId xmlns:a16="http://schemas.microsoft.com/office/drawing/2014/main" id="{7BC977DB-69B0-4D8D-B77C-E1127EC41724}"/>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5" name="Freeform 57">
              <a:extLst>
                <a:ext uri="{FF2B5EF4-FFF2-40B4-BE49-F238E27FC236}">
                  <a16:creationId xmlns:a16="http://schemas.microsoft.com/office/drawing/2014/main" id="{24127454-3FCB-41D6-ACFB-81D7E05A7925}"/>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6" name="Freeform 58">
              <a:extLst>
                <a:ext uri="{FF2B5EF4-FFF2-40B4-BE49-F238E27FC236}">
                  <a16:creationId xmlns:a16="http://schemas.microsoft.com/office/drawing/2014/main" id="{7AA80D42-B8A8-475B-ADBF-99719CE9FE53}"/>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pic>
        <p:nvPicPr>
          <p:cNvPr id="5" name="Picture 4">
            <a:extLst>
              <a:ext uri="{FF2B5EF4-FFF2-40B4-BE49-F238E27FC236}">
                <a16:creationId xmlns:a16="http://schemas.microsoft.com/office/drawing/2014/main" id="{95C9B553-CE7F-1C4A-B2A4-7E0D281A4A62}"/>
              </a:ext>
            </a:extLst>
          </p:cNvPr>
          <p:cNvPicPr>
            <a:picLocks noChangeAspect="1"/>
          </p:cNvPicPr>
          <p:nvPr/>
        </p:nvPicPr>
        <p:blipFill>
          <a:blip r:embed="rId4"/>
          <a:stretch>
            <a:fillRect/>
          </a:stretch>
        </p:blipFill>
        <p:spPr>
          <a:xfrm>
            <a:off x="3494513" y="1108038"/>
            <a:ext cx="5555396" cy="289380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751CC10A-C656-1B47-AC60-A7B80DD07901}"/>
              </a:ext>
            </a:extLst>
          </p:cNvPr>
          <p:cNvSpPr>
            <a:spLocks noGrp="1"/>
          </p:cNvSpPr>
          <p:nvPr>
            <p:ph type="title"/>
          </p:nvPr>
        </p:nvSpPr>
        <p:spPr>
          <a:xfrm>
            <a:off x="1876424" y="4141693"/>
            <a:ext cx="8791575" cy="1301673"/>
          </a:xfrm>
        </p:spPr>
        <p:txBody>
          <a:bodyPr vert="horz" lIns="91440" tIns="45720" rIns="91440" bIns="45720" rtlCol="0" anchor="b">
            <a:normAutofit/>
          </a:bodyPr>
          <a:lstStyle/>
          <a:p>
            <a:r>
              <a:rPr lang="en-US" sz="3000"/>
              <a:t>Lord, open my heart to reflect on your call in my life and for your world. Amen.</a:t>
            </a:r>
          </a:p>
        </p:txBody>
      </p:sp>
      <p:sp>
        <p:nvSpPr>
          <p:cNvPr id="3" name="Slide Number Placeholder 2">
            <a:extLst>
              <a:ext uri="{FF2B5EF4-FFF2-40B4-BE49-F238E27FC236}">
                <a16:creationId xmlns:a16="http://schemas.microsoft.com/office/drawing/2014/main" id="{C7FB81AA-5752-DF4C-9894-C3CE0A2377D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48818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C68F39D-867D-4AFF-94C4-C3829AD5C5B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8EC3C6AD-76A6-4B9E-9700-E70BCEA5BC44}"/>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DC213DD1-BF02-41F7-80A7-E6A5694F573C}"/>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D8C09F87-83C0-C043-8A48-6F1BAB8FF326}"/>
              </a:ext>
            </a:extLst>
          </p:cNvPr>
          <p:cNvPicPr>
            <a:picLocks noChangeAspect="1"/>
          </p:cNvPicPr>
          <p:nvPr/>
        </p:nvPicPr>
        <p:blipFill rotWithShape="1">
          <a:blip r:embed="rId4"/>
          <a:srcRect t="2173" r="-2" b="2099"/>
          <a:stretch/>
        </p:blipFill>
        <p:spPr>
          <a:xfrm>
            <a:off x="-5597" y="10"/>
            <a:ext cx="4635583" cy="6857990"/>
          </a:xfrm>
          <a:prstGeom prst="rect">
            <a:avLst/>
          </a:prstGeom>
        </p:spPr>
      </p:pic>
      <p:grpSp>
        <p:nvGrpSpPr>
          <p:cNvPr id="14" name="Group 13">
            <a:extLst>
              <a:ext uri="{FF2B5EF4-FFF2-40B4-BE49-F238E27FC236}">
                <a16:creationId xmlns:a16="http://schemas.microsoft.com/office/drawing/2014/main" id="{4466CCD0-FEF9-460D-9FB6-11613A492B6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5" name="Rectangle 5">
              <a:extLst>
                <a:ext uri="{FF2B5EF4-FFF2-40B4-BE49-F238E27FC236}">
                  <a16:creationId xmlns:a16="http://schemas.microsoft.com/office/drawing/2014/main" id="{F642B7E9-F9AF-4BC0-B586-E7B0E8E8781F}"/>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16CE5EA6-3C76-4E5C-9257-D6A61A31C517}"/>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DD7BCC42-B325-4F92-B500-14A2933DA30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 name="Rectangle 8">
              <a:extLst>
                <a:ext uri="{FF2B5EF4-FFF2-40B4-BE49-F238E27FC236}">
                  <a16:creationId xmlns:a16="http://schemas.microsoft.com/office/drawing/2014/main" id="{197BF445-29BA-4C54-A1B4-A4390F022508}"/>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19" name="Freeform 9">
              <a:extLst>
                <a:ext uri="{FF2B5EF4-FFF2-40B4-BE49-F238E27FC236}">
                  <a16:creationId xmlns:a16="http://schemas.microsoft.com/office/drawing/2014/main" id="{B10C1630-E8C0-489C-8FFB-C9BBAEDE7A0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B8778BE5-6D1F-4629-A045-8A87E2C756A6}"/>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A7885ADB-F1C4-4FF3-93CD-7C9337E87D28}"/>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59FC4F71-6E39-414E-9F39-CE1479FF815B}"/>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3FC9614F-1D2C-4CAC-8CE9-32DC7D863646}"/>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2A872F50-76EA-4A5B-AA68-3CE2E26738E7}"/>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CE389546-6A1F-4203-ACD1-BC17DDBFB085}"/>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6" name="Freeform 16">
              <a:extLst>
                <a:ext uri="{FF2B5EF4-FFF2-40B4-BE49-F238E27FC236}">
                  <a16:creationId xmlns:a16="http://schemas.microsoft.com/office/drawing/2014/main" id="{1BA89DC9-FE9A-4228-A4BE-D3A37F8656E0}"/>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7" name="Freeform 17">
              <a:extLst>
                <a:ext uri="{FF2B5EF4-FFF2-40B4-BE49-F238E27FC236}">
                  <a16:creationId xmlns:a16="http://schemas.microsoft.com/office/drawing/2014/main" id="{FA3E79A5-9B81-48B5-B96F-8D55B02FD52E}"/>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A76D4D27-C537-45E4-96DE-C5FD2C9A370C}"/>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C1B158DD-2DCB-42FF-B1FE-3C947FEF0227}"/>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3307DC3E-0C6E-4E70-AFA2-96538CE3CDD4}"/>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1" name="Freeform 21">
              <a:extLst>
                <a:ext uri="{FF2B5EF4-FFF2-40B4-BE49-F238E27FC236}">
                  <a16:creationId xmlns:a16="http://schemas.microsoft.com/office/drawing/2014/main" id="{53A9F721-7EE3-4844-BB91-0B995BAC1596}"/>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2" name="Freeform 22">
              <a:extLst>
                <a:ext uri="{FF2B5EF4-FFF2-40B4-BE49-F238E27FC236}">
                  <a16:creationId xmlns:a16="http://schemas.microsoft.com/office/drawing/2014/main" id="{8F057800-5B8F-4775-805B-89727A78A8BB}"/>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FC6DF692-3394-4FDD-92BA-CA0C41EBC358}"/>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B825CD97-262B-4A33-B1E5-55F0D81F4022}"/>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F00EA2FE-C735-4E1E-B9DC-636C49061FC8}"/>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95B50260-0DDF-4260-8DC1-D504B0643586}"/>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BBB491EB-35C1-4159-94B2-A367ADC134D9}"/>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7EAA4E1C-EC83-44E0-A4AB-4B0F509A8CCB}"/>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BE561717-C43F-46C1-BBCE-C830DE4A1949}"/>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CC840BC4-F1CE-4A1B-A1DE-BB922689E2CC}"/>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03B586C7-6126-46E0-9BEF-5227986864DA}"/>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2" name="Freeform 32">
              <a:extLst>
                <a:ext uri="{FF2B5EF4-FFF2-40B4-BE49-F238E27FC236}">
                  <a16:creationId xmlns:a16="http://schemas.microsoft.com/office/drawing/2014/main" id="{45C5C565-0EB6-4E0C-9752-84084CDBB8BF}"/>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3" name="Rectangle 33">
              <a:extLst>
                <a:ext uri="{FF2B5EF4-FFF2-40B4-BE49-F238E27FC236}">
                  <a16:creationId xmlns:a16="http://schemas.microsoft.com/office/drawing/2014/main" id="{5CABC7BF-500C-4275-9EAA-9563EF43C629}"/>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44" name="Freeform 34">
              <a:extLst>
                <a:ext uri="{FF2B5EF4-FFF2-40B4-BE49-F238E27FC236}">
                  <a16:creationId xmlns:a16="http://schemas.microsoft.com/office/drawing/2014/main" id="{C7AA982B-BB49-4311-A724-81AAF8ABC300}"/>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89D49DD1-C07D-4ADD-BD4A-D6AA725758CC}"/>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4359B9DB-1A95-4934-A839-A76774D79259}"/>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2B7EEF08-F28B-48E9-BA1D-E61AC62013E7}"/>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E846B9B0-7D1C-4E1B-9256-7F25E8E88718}"/>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E31B0CE6-7913-4D1C-AC18-2ED44DF92FBE}"/>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0F3517CE-D006-4218-9BB0-65269371EF5B}"/>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1" name="Freeform 41">
              <a:extLst>
                <a:ext uri="{FF2B5EF4-FFF2-40B4-BE49-F238E27FC236}">
                  <a16:creationId xmlns:a16="http://schemas.microsoft.com/office/drawing/2014/main" id="{DE7DB798-CAAE-42A3-BDFE-D6AD0E0DAF8F}"/>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2" name="Freeform 42">
              <a:extLst>
                <a:ext uri="{FF2B5EF4-FFF2-40B4-BE49-F238E27FC236}">
                  <a16:creationId xmlns:a16="http://schemas.microsoft.com/office/drawing/2014/main" id="{07A53F87-B4E0-4C4E-B913-D336D8993D6E}"/>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3" name="Freeform 43">
              <a:extLst>
                <a:ext uri="{FF2B5EF4-FFF2-40B4-BE49-F238E27FC236}">
                  <a16:creationId xmlns:a16="http://schemas.microsoft.com/office/drawing/2014/main" id="{587D3AD0-B188-4D2E-A497-5180C1F2251E}"/>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4" name="Freeform 44">
              <a:extLst>
                <a:ext uri="{FF2B5EF4-FFF2-40B4-BE49-F238E27FC236}">
                  <a16:creationId xmlns:a16="http://schemas.microsoft.com/office/drawing/2014/main" id="{E8B4429B-56DB-4ED5-8296-1C4EB6AE0499}"/>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5" name="Rectangle 45">
              <a:extLst>
                <a:ext uri="{FF2B5EF4-FFF2-40B4-BE49-F238E27FC236}">
                  <a16:creationId xmlns:a16="http://schemas.microsoft.com/office/drawing/2014/main" id="{ABBE178E-641F-4008-8760-5134D226AA45}"/>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56" name="Freeform 46">
              <a:extLst>
                <a:ext uri="{FF2B5EF4-FFF2-40B4-BE49-F238E27FC236}">
                  <a16:creationId xmlns:a16="http://schemas.microsoft.com/office/drawing/2014/main" id="{BB7A09DD-4AE2-4235-BCBA-B52CB7986793}"/>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7" name="Freeform 47">
              <a:extLst>
                <a:ext uri="{FF2B5EF4-FFF2-40B4-BE49-F238E27FC236}">
                  <a16:creationId xmlns:a16="http://schemas.microsoft.com/office/drawing/2014/main" id="{64DBEF94-3525-4008-AD35-D566A238B94F}"/>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8" name="Freeform 48">
              <a:extLst>
                <a:ext uri="{FF2B5EF4-FFF2-40B4-BE49-F238E27FC236}">
                  <a16:creationId xmlns:a16="http://schemas.microsoft.com/office/drawing/2014/main" id="{1C0CEBA3-32C8-4D37-BBD0-8863B008E2F6}"/>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9" name="Freeform 49">
              <a:extLst>
                <a:ext uri="{FF2B5EF4-FFF2-40B4-BE49-F238E27FC236}">
                  <a16:creationId xmlns:a16="http://schemas.microsoft.com/office/drawing/2014/main" id="{D12DBC8B-AE05-43C6-BF30-3F9CDADE9BAC}"/>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0" name="Freeform 50">
              <a:extLst>
                <a:ext uri="{FF2B5EF4-FFF2-40B4-BE49-F238E27FC236}">
                  <a16:creationId xmlns:a16="http://schemas.microsoft.com/office/drawing/2014/main" id="{47D642DC-B097-481B-8F32-671DE6AB5656}"/>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1" name="Freeform 51">
              <a:extLst>
                <a:ext uri="{FF2B5EF4-FFF2-40B4-BE49-F238E27FC236}">
                  <a16:creationId xmlns:a16="http://schemas.microsoft.com/office/drawing/2014/main" id="{0D7CD8F4-0787-4106-9E76-FF0AFA0ACE39}"/>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2" name="Freeform 52">
              <a:extLst>
                <a:ext uri="{FF2B5EF4-FFF2-40B4-BE49-F238E27FC236}">
                  <a16:creationId xmlns:a16="http://schemas.microsoft.com/office/drawing/2014/main" id="{3ED06726-52C5-468C-BEA2-0194993F8A97}"/>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3" name="Freeform 53">
              <a:extLst>
                <a:ext uri="{FF2B5EF4-FFF2-40B4-BE49-F238E27FC236}">
                  <a16:creationId xmlns:a16="http://schemas.microsoft.com/office/drawing/2014/main" id="{1541CE8F-816C-4189-8522-7AAA7EABD808}"/>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4" name="Freeform 54">
              <a:extLst>
                <a:ext uri="{FF2B5EF4-FFF2-40B4-BE49-F238E27FC236}">
                  <a16:creationId xmlns:a16="http://schemas.microsoft.com/office/drawing/2014/main" id="{3D0F8D98-15AC-458C-B872-777F4BBF3549}"/>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5" name="Freeform 55">
              <a:extLst>
                <a:ext uri="{FF2B5EF4-FFF2-40B4-BE49-F238E27FC236}">
                  <a16:creationId xmlns:a16="http://schemas.microsoft.com/office/drawing/2014/main" id="{C9DE1ACE-C20F-4504-B0A1-5A37CA0D1133}"/>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6" name="Freeform 56">
              <a:extLst>
                <a:ext uri="{FF2B5EF4-FFF2-40B4-BE49-F238E27FC236}">
                  <a16:creationId xmlns:a16="http://schemas.microsoft.com/office/drawing/2014/main" id="{E4BDEE62-868F-49A1-B97A-DE8EDC86F98F}"/>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7" name="Freeform 57">
              <a:extLst>
                <a:ext uri="{FF2B5EF4-FFF2-40B4-BE49-F238E27FC236}">
                  <a16:creationId xmlns:a16="http://schemas.microsoft.com/office/drawing/2014/main" id="{B71AB3E3-099B-47DC-AD0D-215F18FD34AD}"/>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8" name="Freeform 58">
              <a:extLst>
                <a:ext uri="{FF2B5EF4-FFF2-40B4-BE49-F238E27FC236}">
                  <a16:creationId xmlns:a16="http://schemas.microsoft.com/office/drawing/2014/main" id="{7D4B7844-C6A2-45AA-9147-C1CEC0CB839A}"/>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grpSp>
        <p:nvGrpSpPr>
          <p:cNvPr id="70" name="Group 69">
            <a:extLst>
              <a:ext uri="{FF2B5EF4-FFF2-40B4-BE49-F238E27FC236}">
                <a16:creationId xmlns:a16="http://schemas.microsoft.com/office/drawing/2014/main" id="{176E1971-1C4C-46C8-A821-63766428014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1" name="Freeform 32">
              <a:extLst>
                <a:ext uri="{FF2B5EF4-FFF2-40B4-BE49-F238E27FC236}">
                  <a16:creationId xmlns:a16="http://schemas.microsoft.com/office/drawing/2014/main" id="{35FAC14F-8CA0-40F3-ADE4-31DBF8BD79F2}"/>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2" name="Freeform 33">
              <a:extLst>
                <a:ext uri="{FF2B5EF4-FFF2-40B4-BE49-F238E27FC236}">
                  <a16:creationId xmlns:a16="http://schemas.microsoft.com/office/drawing/2014/main" id="{778F8CB9-0C96-4B66-B943-C5BF1A1B5D1C}"/>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3" name="Freeform 34">
              <a:extLst>
                <a:ext uri="{FF2B5EF4-FFF2-40B4-BE49-F238E27FC236}">
                  <a16:creationId xmlns:a16="http://schemas.microsoft.com/office/drawing/2014/main" id="{DB1C8E93-74F9-42A0-B326-E06DC9C584EA}"/>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4" name="Freeform 35">
              <a:extLst>
                <a:ext uri="{FF2B5EF4-FFF2-40B4-BE49-F238E27FC236}">
                  <a16:creationId xmlns:a16="http://schemas.microsoft.com/office/drawing/2014/main" id="{EC6EA429-8E16-49E0-82D7-5846CDA76CC8}"/>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5" name="Freeform 36">
              <a:extLst>
                <a:ext uri="{FF2B5EF4-FFF2-40B4-BE49-F238E27FC236}">
                  <a16:creationId xmlns:a16="http://schemas.microsoft.com/office/drawing/2014/main" id="{8F64C508-2357-44C9-93D8-FC81B85AE2B2}"/>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6" name="Freeform 37">
              <a:extLst>
                <a:ext uri="{FF2B5EF4-FFF2-40B4-BE49-F238E27FC236}">
                  <a16:creationId xmlns:a16="http://schemas.microsoft.com/office/drawing/2014/main" id="{82F6F3F7-8F51-41B4-AC2B-699593A1FA89}"/>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7" name="Freeform 38">
              <a:extLst>
                <a:ext uri="{FF2B5EF4-FFF2-40B4-BE49-F238E27FC236}">
                  <a16:creationId xmlns:a16="http://schemas.microsoft.com/office/drawing/2014/main" id="{6F2FC65A-DA31-4602-B324-E53F76BD936A}"/>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8" name="Freeform 39">
              <a:extLst>
                <a:ext uri="{FF2B5EF4-FFF2-40B4-BE49-F238E27FC236}">
                  <a16:creationId xmlns:a16="http://schemas.microsoft.com/office/drawing/2014/main" id="{0E9B7CF9-E3CC-495E-A513-A8A1C242282E}"/>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9" name="Freeform 40">
              <a:extLst>
                <a:ext uri="{FF2B5EF4-FFF2-40B4-BE49-F238E27FC236}">
                  <a16:creationId xmlns:a16="http://schemas.microsoft.com/office/drawing/2014/main" id="{35C09477-23EA-4E6A-A8C2-5B447B25E905}"/>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0" name="Rectangle 41">
              <a:extLst>
                <a:ext uri="{FF2B5EF4-FFF2-40B4-BE49-F238E27FC236}">
                  <a16:creationId xmlns:a16="http://schemas.microsoft.com/office/drawing/2014/main" id="{80A5D070-0FE6-4F72-8077-E259B2D35AE2}"/>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grpSp>
      <p:sp>
        <p:nvSpPr>
          <p:cNvPr id="2" name="Title 1">
            <a:extLst>
              <a:ext uri="{FF2B5EF4-FFF2-40B4-BE49-F238E27FC236}">
                <a16:creationId xmlns:a16="http://schemas.microsoft.com/office/drawing/2014/main" id="{C0060A6A-1AA7-E140-8BD3-122310452446}"/>
              </a:ext>
            </a:extLst>
          </p:cNvPr>
          <p:cNvSpPr>
            <a:spLocks noGrp="1"/>
          </p:cNvSpPr>
          <p:nvPr>
            <p:ph type="ctrTitle"/>
          </p:nvPr>
        </p:nvSpPr>
        <p:spPr>
          <a:xfrm>
            <a:off x="5270066" y="1122363"/>
            <a:ext cx="5397933" cy="2387600"/>
          </a:xfrm>
        </p:spPr>
        <p:txBody>
          <a:bodyPr>
            <a:normAutofit/>
          </a:bodyPr>
          <a:lstStyle/>
          <a:p>
            <a:r>
              <a:rPr lang="en-US" dirty="0"/>
              <a:t>Telling Our Stories</a:t>
            </a:r>
            <a:endParaRPr lang="en-US"/>
          </a:p>
        </p:txBody>
      </p:sp>
      <p:sp>
        <p:nvSpPr>
          <p:cNvPr id="3" name="Subtitle 2">
            <a:extLst>
              <a:ext uri="{FF2B5EF4-FFF2-40B4-BE49-F238E27FC236}">
                <a16:creationId xmlns:a16="http://schemas.microsoft.com/office/drawing/2014/main" id="{1AEF5EB5-EAF0-954E-B003-4817CB252548}"/>
              </a:ext>
            </a:extLst>
          </p:cNvPr>
          <p:cNvSpPr>
            <a:spLocks noGrp="1"/>
          </p:cNvSpPr>
          <p:nvPr>
            <p:ph type="subTitle" idx="1"/>
          </p:nvPr>
        </p:nvSpPr>
        <p:spPr>
          <a:xfrm>
            <a:off x="5230896" y="3602038"/>
            <a:ext cx="5437103" cy="1655762"/>
          </a:xfrm>
        </p:spPr>
        <p:txBody>
          <a:bodyPr>
            <a:normAutofit/>
          </a:bodyPr>
          <a:lstStyle/>
          <a:p>
            <a:r>
              <a:rPr lang="en-US" i="1" dirty="0"/>
              <a:t>The Stories We Live – Finding God’s Calling All around us</a:t>
            </a:r>
            <a:endParaRPr lang="en-US" i="1"/>
          </a:p>
          <a:p>
            <a:pPr lvl="2"/>
            <a:r>
              <a:rPr lang="en-US" dirty="0"/>
              <a:t>By Kathleen A </a:t>
            </a:r>
            <a:r>
              <a:rPr lang="en-US" dirty="0" err="1"/>
              <a:t>Cahalan</a:t>
            </a:r>
            <a:endParaRPr lang="en-US" dirty="0"/>
          </a:p>
        </p:txBody>
      </p:sp>
      <p:sp>
        <p:nvSpPr>
          <p:cNvPr id="4" name="Slide Number Placeholder 3">
            <a:extLst>
              <a:ext uri="{FF2B5EF4-FFF2-40B4-BE49-F238E27FC236}">
                <a16:creationId xmlns:a16="http://schemas.microsoft.com/office/drawing/2014/main" id="{5EEEAE36-F7FA-424A-9B93-2B10935CBF8D}"/>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659068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6C35-02D5-3B47-86BC-32FDF5D2B95D}"/>
              </a:ext>
            </a:extLst>
          </p:cNvPr>
          <p:cNvSpPr>
            <a:spLocks noGrp="1"/>
          </p:cNvSpPr>
          <p:nvPr>
            <p:ph type="title"/>
          </p:nvPr>
        </p:nvSpPr>
        <p:spPr/>
        <p:txBody>
          <a:bodyPr>
            <a:normAutofit/>
          </a:bodyPr>
          <a:lstStyle/>
          <a:p>
            <a:r>
              <a:rPr lang="en-US" dirty="0"/>
              <a:t>We can talk about callings using nouns, verbs and prepositions:</a:t>
            </a:r>
          </a:p>
        </p:txBody>
      </p:sp>
      <p:sp>
        <p:nvSpPr>
          <p:cNvPr id="3" name="Content Placeholder 2">
            <a:extLst>
              <a:ext uri="{FF2B5EF4-FFF2-40B4-BE49-F238E27FC236}">
                <a16:creationId xmlns:a16="http://schemas.microsoft.com/office/drawing/2014/main" id="{992D1277-DD6B-CB42-8A5B-811D027CF4BD}"/>
              </a:ext>
            </a:extLst>
          </p:cNvPr>
          <p:cNvSpPr>
            <a:spLocks noGrp="1"/>
          </p:cNvSpPr>
          <p:nvPr>
            <p:ph idx="1"/>
          </p:nvPr>
        </p:nvSpPr>
        <p:spPr/>
        <p:txBody>
          <a:bodyPr>
            <a:normAutofit fontScale="92500" lnSpcReduction="20000"/>
          </a:bodyPr>
          <a:lstStyle/>
          <a:p>
            <a:r>
              <a:rPr lang="en-US" dirty="0"/>
              <a:t>Noun:  vocation, meaning (static, passive and singular)</a:t>
            </a:r>
          </a:p>
          <a:p>
            <a:r>
              <a:rPr lang="en-US" dirty="0"/>
              <a:t>Verb: Actions of our lives respond to God’s callings (whisper, shout, nag, push)</a:t>
            </a:r>
          </a:p>
          <a:p>
            <a:r>
              <a:rPr lang="en-US" dirty="0"/>
              <a:t>Prepositions: connects words to other words; expresses relationships (by, to, from, in, through, with, for)</a:t>
            </a:r>
          </a:p>
          <a:p>
            <a:endParaRPr lang="en-US" dirty="0"/>
          </a:p>
          <a:p>
            <a:pPr marL="0" indent="0">
              <a:buNone/>
            </a:pPr>
            <a:endParaRPr lang="en-US" dirty="0"/>
          </a:p>
          <a:p>
            <a:r>
              <a:rPr lang="en-US" dirty="0"/>
              <a:t>Nouns, verbs, and prepositions are all necessary to storytelling</a:t>
            </a:r>
          </a:p>
          <a:p>
            <a:pPr marL="2743200" lvl="6" indent="0">
              <a:buNone/>
            </a:pPr>
            <a:r>
              <a:rPr lang="en-US" i="1" dirty="0"/>
              <a:t>The Stories We Live</a:t>
            </a:r>
          </a:p>
        </p:txBody>
      </p:sp>
      <p:sp>
        <p:nvSpPr>
          <p:cNvPr id="4" name="Slide Number Placeholder 3">
            <a:extLst>
              <a:ext uri="{FF2B5EF4-FFF2-40B4-BE49-F238E27FC236}">
                <a16:creationId xmlns:a16="http://schemas.microsoft.com/office/drawing/2014/main" id="{B23EBE09-1BF1-FA4B-ACE5-B16AC8061C82}"/>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800760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DF7B18-F72D-2647-AC0E-511014956562}"/>
              </a:ext>
            </a:extLst>
          </p:cNvPr>
          <p:cNvPicPr>
            <a:picLocks noChangeAspect="1"/>
          </p:cNvPicPr>
          <p:nvPr/>
        </p:nvPicPr>
        <p:blipFill rotWithShape="1">
          <a:blip r:embed="rId3"/>
          <a:srcRect l="5267" r="9072" b="-1"/>
          <a:stretch/>
        </p:blipFill>
        <p:spPr>
          <a:xfrm>
            <a:off x="1141412" y="2497720"/>
            <a:ext cx="4662140"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C51D97C1-47FC-A747-A91C-7DA337F73507}"/>
              </a:ext>
            </a:extLst>
          </p:cNvPr>
          <p:cNvSpPr>
            <a:spLocks noGrp="1"/>
          </p:cNvSpPr>
          <p:nvPr>
            <p:ph type="title"/>
          </p:nvPr>
        </p:nvSpPr>
        <p:spPr>
          <a:xfrm>
            <a:off x="1141413" y="618518"/>
            <a:ext cx="9905998" cy="1478570"/>
          </a:xfrm>
        </p:spPr>
        <p:txBody>
          <a:bodyPr>
            <a:normAutofit/>
          </a:bodyPr>
          <a:lstStyle/>
          <a:p>
            <a:pPr algn="ctr"/>
            <a:r>
              <a:rPr lang="en-US" dirty="0"/>
              <a:t>Different Dimensions of Our Callings</a:t>
            </a:r>
            <a:endParaRPr lang="en-US"/>
          </a:p>
        </p:txBody>
      </p:sp>
      <p:sp>
        <p:nvSpPr>
          <p:cNvPr id="3" name="Content Placeholder 2">
            <a:extLst>
              <a:ext uri="{FF2B5EF4-FFF2-40B4-BE49-F238E27FC236}">
                <a16:creationId xmlns:a16="http://schemas.microsoft.com/office/drawing/2014/main" id="{58280A51-B855-4541-91EA-62C44CFF5F59}"/>
              </a:ext>
            </a:extLst>
          </p:cNvPr>
          <p:cNvSpPr>
            <a:spLocks noGrp="1"/>
          </p:cNvSpPr>
          <p:nvPr>
            <p:ph idx="1"/>
          </p:nvPr>
        </p:nvSpPr>
        <p:spPr>
          <a:xfrm>
            <a:off x="6204479" y="1631092"/>
            <a:ext cx="5251206" cy="4759434"/>
          </a:xfrm>
        </p:spPr>
        <p:txBody>
          <a:bodyPr anchor="ctr">
            <a:normAutofit/>
          </a:bodyPr>
          <a:lstStyle/>
          <a:p>
            <a:pPr marL="0" indent="0">
              <a:lnSpc>
                <a:spcPct val="110000"/>
              </a:lnSpc>
              <a:buNone/>
            </a:pPr>
            <a:r>
              <a:rPr lang="en-US" sz="1400" dirty="0">
                <a:latin typeface="Arial" panose="020B0604020202020204" pitchFamily="34" charset="0"/>
                <a:cs typeface="Arial" panose="020B0604020202020204" pitchFamily="34" charset="0"/>
              </a:rPr>
              <a:t>Called by God</a:t>
            </a:r>
          </a:p>
          <a:p>
            <a:pPr marL="0" indent="0">
              <a:lnSpc>
                <a:spcPct val="110000"/>
              </a:lnSpc>
              <a:buNone/>
            </a:pPr>
            <a:r>
              <a:rPr lang="en-US" sz="1400" dirty="0">
                <a:latin typeface="Arial" panose="020B0604020202020204" pitchFamily="34" charset="0"/>
                <a:cs typeface="Arial" panose="020B0604020202020204" pitchFamily="34" charset="0"/>
              </a:rPr>
              <a:t>Called to follow the way shown by Jesus</a:t>
            </a:r>
          </a:p>
          <a:p>
            <a:pPr marL="0" indent="0">
              <a:lnSpc>
                <a:spcPct val="110000"/>
              </a:lnSpc>
              <a:buNone/>
            </a:pPr>
            <a:r>
              <a:rPr lang="en-US" sz="1400" dirty="0">
                <a:latin typeface="Arial" panose="020B0604020202020204" pitchFamily="34" charset="0"/>
                <a:cs typeface="Arial" panose="020B0604020202020204" pitchFamily="34" charset="0"/>
              </a:rPr>
              <a:t>Called as unique persons with  particular history and circumstances</a:t>
            </a:r>
          </a:p>
          <a:p>
            <a:pPr marL="0" indent="0">
              <a:lnSpc>
                <a:spcPct val="110000"/>
              </a:lnSpc>
              <a:buNone/>
            </a:pPr>
            <a:r>
              <a:rPr lang="en-US" sz="1400" dirty="0">
                <a:latin typeface="Arial" panose="020B0604020202020204" pitchFamily="34" charset="0"/>
                <a:cs typeface="Arial" panose="020B0604020202020204" pitchFamily="34" charset="0"/>
              </a:rPr>
              <a:t>Called from the losses and grief we suffer</a:t>
            </a:r>
          </a:p>
          <a:p>
            <a:pPr marL="0" indent="0">
              <a:lnSpc>
                <a:spcPct val="110000"/>
              </a:lnSpc>
              <a:buNone/>
            </a:pPr>
            <a:r>
              <a:rPr lang="en-US" sz="1400" dirty="0">
                <a:latin typeface="Arial" panose="020B0604020202020204" pitchFamily="34" charset="0"/>
                <a:cs typeface="Arial" panose="020B0604020202020204" pitchFamily="34" charset="0"/>
              </a:rPr>
              <a:t>Called to give our lives for others</a:t>
            </a:r>
          </a:p>
          <a:p>
            <a:pPr marL="0" indent="0">
              <a:lnSpc>
                <a:spcPct val="110000"/>
              </a:lnSpc>
              <a:buNone/>
            </a:pPr>
            <a:r>
              <a:rPr lang="en-US" sz="1400" dirty="0">
                <a:latin typeface="Arial" panose="020B0604020202020204" pitchFamily="34" charset="0"/>
                <a:cs typeface="Arial" panose="020B0604020202020204" pitchFamily="34" charset="0"/>
              </a:rPr>
              <a:t>Called in our deepest suffering to carry out God’s purposes in mysterious ways</a:t>
            </a:r>
          </a:p>
          <a:p>
            <a:pPr marL="0" indent="0">
              <a:lnSpc>
                <a:spcPct val="110000"/>
              </a:lnSpc>
              <a:buNone/>
            </a:pPr>
            <a:r>
              <a:rPr lang="en-US" sz="1400" dirty="0">
                <a:latin typeface="Arial" panose="020B0604020202020204" pitchFamily="34" charset="0"/>
                <a:cs typeface="Arial" panose="020B0604020202020204" pitchFamily="34" charset="0"/>
              </a:rPr>
              <a:t>Called through the people in our lives (vocation takes root in community)</a:t>
            </a:r>
          </a:p>
          <a:p>
            <a:pPr marL="0" indent="0">
              <a:lnSpc>
                <a:spcPct val="110000"/>
              </a:lnSpc>
              <a:buNone/>
            </a:pPr>
            <a:r>
              <a:rPr lang="en-US" sz="1400" dirty="0">
                <a:latin typeface="Arial" panose="020B0604020202020204" pitchFamily="34" charset="0"/>
                <a:cs typeface="Arial" panose="020B0604020202020204" pitchFamily="34" charset="0"/>
              </a:rPr>
              <a:t>Called together to live within God’s loving embrace, both now and in the live to come</a:t>
            </a:r>
          </a:p>
          <a:p>
            <a:pPr marL="0" indent="0">
              <a:lnSpc>
                <a:spcPct val="110000"/>
              </a:lnSpc>
              <a:buNone/>
            </a:pPr>
            <a:endParaRPr lang="en-US" sz="1400" dirty="0">
              <a:latin typeface="Arial" panose="020B0604020202020204" pitchFamily="34" charset="0"/>
              <a:cs typeface="Arial" panose="020B0604020202020204" pitchFamily="34" charset="0"/>
            </a:endParaRPr>
          </a:p>
          <a:p>
            <a:pPr marL="0" indent="0">
              <a:lnSpc>
                <a:spcPct val="110000"/>
              </a:lnSpc>
              <a:buNone/>
            </a:pPr>
            <a:r>
              <a:rPr lang="en-US" sz="1400" i="1" dirty="0">
                <a:latin typeface="Arial" panose="020B0604020202020204" pitchFamily="34" charset="0"/>
                <a:cs typeface="Arial" panose="020B0604020202020204" pitchFamily="34" charset="0"/>
              </a:rPr>
              <a:t>We find our callings within the stories of our lives.</a:t>
            </a:r>
          </a:p>
        </p:txBody>
      </p:sp>
      <p:sp>
        <p:nvSpPr>
          <p:cNvPr id="4" name="Slide Number Placeholder 3">
            <a:extLst>
              <a:ext uri="{FF2B5EF4-FFF2-40B4-BE49-F238E27FC236}">
                <a16:creationId xmlns:a16="http://schemas.microsoft.com/office/drawing/2014/main" id="{41D54C90-1F8E-A74D-BDAE-E4823B9F3A04}"/>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6630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pic>
        <p:nvPicPr>
          <p:cNvPr id="5" name="Picture 4">
            <a:extLst>
              <a:ext uri="{FF2B5EF4-FFF2-40B4-BE49-F238E27FC236}">
                <a16:creationId xmlns:a16="http://schemas.microsoft.com/office/drawing/2014/main" id="{3DBA0243-978B-DD4D-89C0-FEDECA01CBBD}"/>
              </a:ext>
            </a:extLst>
          </p:cNvPr>
          <p:cNvPicPr>
            <a:picLocks noChangeAspect="1"/>
          </p:cNvPicPr>
          <p:nvPr/>
        </p:nvPicPr>
        <p:blipFill>
          <a:blip r:embed="rId4"/>
          <a:stretch>
            <a:fillRect/>
          </a:stretch>
        </p:blipFill>
        <p:spPr>
          <a:xfrm>
            <a:off x="7414054" y="2490044"/>
            <a:ext cx="4138225" cy="2718977"/>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4" name="Group 13">
            <a:extLst>
              <a:ext uri="{FF2B5EF4-FFF2-40B4-BE49-F238E27FC236}">
                <a16:creationId xmlns:a16="http://schemas.microsoft.com/office/drawing/2014/main" id="{453E4DEE-E996-40F8-8635-0FF43D7348F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D7E991EA-6AC7-4B47-BE24-6BAAC0A0D2DB}"/>
              </a:ext>
            </a:extLst>
          </p:cNvPr>
          <p:cNvSpPr>
            <a:spLocks noGrp="1"/>
          </p:cNvSpPr>
          <p:nvPr>
            <p:ph type="title"/>
          </p:nvPr>
        </p:nvSpPr>
        <p:spPr>
          <a:xfrm>
            <a:off x="1141413" y="618518"/>
            <a:ext cx="4459286" cy="1478570"/>
          </a:xfrm>
        </p:spPr>
        <p:txBody>
          <a:bodyPr>
            <a:normAutofit/>
          </a:bodyPr>
          <a:lstStyle/>
          <a:p>
            <a:r>
              <a:rPr lang="en-US" sz="3000"/>
              <a:t>Called to be followers of Christ in community with other disciples</a:t>
            </a:r>
          </a:p>
        </p:txBody>
      </p:sp>
      <p:sp>
        <p:nvSpPr>
          <p:cNvPr id="3" name="Content Placeholder 2">
            <a:extLst>
              <a:ext uri="{FF2B5EF4-FFF2-40B4-BE49-F238E27FC236}">
                <a16:creationId xmlns:a16="http://schemas.microsoft.com/office/drawing/2014/main" id="{33F58CAC-2936-174D-AB01-453202CD1D11}"/>
              </a:ext>
            </a:extLst>
          </p:cNvPr>
          <p:cNvSpPr>
            <a:spLocks noGrp="1"/>
          </p:cNvSpPr>
          <p:nvPr>
            <p:ph idx="1"/>
          </p:nvPr>
        </p:nvSpPr>
        <p:spPr>
          <a:xfrm>
            <a:off x="1141412" y="2249486"/>
            <a:ext cx="6125004" cy="3971925"/>
          </a:xfrm>
        </p:spPr>
        <p:txBody>
          <a:bodyPr>
            <a:normAutofit/>
          </a:bodyPr>
          <a:lstStyle/>
          <a:p>
            <a:pPr>
              <a:lnSpc>
                <a:spcPct val="110000"/>
              </a:lnSpc>
            </a:pPr>
            <a:r>
              <a:rPr lang="en-US" sz="1050" dirty="0">
                <a:latin typeface="Arial" panose="020B0604020202020204" pitchFamily="34" charset="0"/>
                <a:cs typeface="Arial" panose="020B0604020202020204" pitchFamily="34" charset="0"/>
              </a:rPr>
              <a:t>Jesus does the calling – “Come Follow Me!”</a:t>
            </a:r>
          </a:p>
          <a:p>
            <a:pPr>
              <a:lnSpc>
                <a:spcPct val="110000"/>
              </a:lnSpc>
            </a:pPr>
            <a:r>
              <a:rPr lang="en-US" sz="1050" dirty="0">
                <a:latin typeface="Arial" panose="020B0604020202020204" pitchFamily="34" charset="0"/>
                <a:cs typeface="Arial" panose="020B0604020202020204" pitchFamily="34" charset="0"/>
              </a:rPr>
              <a:t>Worshiper –heart is filled with adoration and love for the source of life (in what way do I worship Jesus)</a:t>
            </a:r>
          </a:p>
          <a:p>
            <a:pPr lvl="1">
              <a:lnSpc>
                <a:spcPct val="110000"/>
              </a:lnSpc>
            </a:pPr>
            <a:r>
              <a:rPr lang="en-US" sz="1050" dirty="0">
                <a:latin typeface="Arial" panose="020B0604020202020204" pitchFamily="34" charset="0"/>
                <a:cs typeface="Arial" panose="020B0604020202020204" pitchFamily="34" charset="0"/>
              </a:rPr>
              <a:t>Our worship is the recognition of the goodness and power of divine blessing in our lives – we rejoice, falling on our knees and singing God’s praises.</a:t>
            </a:r>
          </a:p>
          <a:p>
            <a:pPr>
              <a:lnSpc>
                <a:spcPct val="110000"/>
              </a:lnSpc>
            </a:pPr>
            <a:r>
              <a:rPr lang="en-US" sz="1050" dirty="0">
                <a:latin typeface="Arial" panose="020B0604020202020204" pitchFamily="34" charset="0"/>
                <a:cs typeface="Arial" panose="020B0604020202020204" pitchFamily="34" charset="0"/>
              </a:rPr>
              <a:t>Witness – to tell the truth about what God is doing in your life</a:t>
            </a:r>
          </a:p>
          <a:p>
            <a:pPr lvl="1">
              <a:lnSpc>
                <a:spcPct val="110000"/>
              </a:lnSpc>
            </a:pPr>
            <a:r>
              <a:rPr lang="en-US" sz="1050" dirty="0">
                <a:latin typeface="Arial" panose="020B0604020202020204" pitchFamily="34" charset="0"/>
                <a:cs typeface="Arial" panose="020B0604020202020204" pitchFamily="34" charset="0"/>
              </a:rPr>
              <a:t>How has God called, nurtured, converted or healed you?</a:t>
            </a:r>
          </a:p>
          <a:p>
            <a:pPr>
              <a:lnSpc>
                <a:spcPct val="110000"/>
              </a:lnSpc>
            </a:pPr>
            <a:r>
              <a:rPr lang="en-US" sz="1050" dirty="0">
                <a:latin typeface="Arial" panose="020B0604020202020204" pitchFamily="34" charset="0"/>
                <a:cs typeface="Arial" panose="020B0604020202020204" pitchFamily="34" charset="0"/>
              </a:rPr>
              <a:t>Neighbor – one who dwells nearby; caring for others beyond one’s family/tribe; the poor, the outcast, and those we despise</a:t>
            </a:r>
          </a:p>
          <a:p>
            <a:pPr>
              <a:lnSpc>
                <a:spcPct val="110000"/>
              </a:lnSpc>
            </a:pPr>
            <a:r>
              <a:rPr lang="en-US" sz="1050" dirty="0">
                <a:latin typeface="Arial" panose="020B0604020202020204" pitchFamily="34" charset="0"/>
                <a:cs typeface="Arial" panose="020B0604020202020204" pitchFamily="34" charset="0"/>
              </a:rPr>
              <a:t>Forgiver – forgive those who harm us and seek forgiveness when we harm others</a:t>
            </a:r>
          </a:p>
          <a:p>
            <a:pPr>
              <a:lnSpc>
                <a:spcPct val="110000"/>
              </a:lnSpc>
            </a:pPr>
            <a:r>
              <a:rPr lang="en-US" sz="1050" dirty="0">
                <a:latin typeface="Arial" panose="020B0604020202020204" pitchFamily="34" charset="0"/>
                <a:cs typeface="Arial" panose="020B0604020202020204" pitchFamily="34" charset="0"/>
              </a:rPr>
              <a:t>Prophet – to declare what is wrong with our neighborhoods and call our neighborhoods back to right relationship through justice and mercy – When have you felt called to be prophetic? Did you embrace the call readily or cringe at the prospect</a:t>
            </a:r>
          </a:p>
          <a:p>
            <a:pPr>
              <a:lnSpc>
                <a:spcPct val="110000"/>
              </a:lnSpc>
            </a:pPr>
            <a:r>
              <a:rPr lang="en-US" sz="1050" dirty="0">
                <a:latin typeface="Arial" panose="020B0604020202020204" pitchFamily="34" charset="0"/>
                <a:cs typeface="Arial" panose="020B0604020202020204" pitchFamily="34" charset="0"/>
              </a:rPr>
              <a:t>Steward – one who cares for the household of God’s creation, accepting it as a gift, not as something we own and control</a:t>
            </a:r>
          </a:p>
        </p:txBody>
      </p:sp>
      <p:sp>
        <p:nvSpPr>
          <p:cNvPr id="4" name="Slide Number Placeholder 3">
            <a:extLst>
              <a:ext uri="{FF2B5EF4-FFF2-40B4-BE49-F238E27FC236}">
                <a16:creationId xmlns:a16="http://schemas.microsoft.com/office/drawing/2014/main" id="{7D217DB8-8BE0-F54C-8E40-B6E2E55998E7}"/>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808949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066824-0CDD-344A-8A0F-F28603149954}"/>
              </a:ext>
            </a:extLst>
          </p:cNvPr>
          <p:cNvPicPr>
            <a:picLocks noChangeAspect="1"/>
          </p:cNvPicPr>
          <p:nvPr/>
        </p:nvPicPr>
        <p:blipFill rotWithShape="1">
          <a:blip r:embed="rId3"/>
          <a:srcRect r="-1" b="3404"/>
          <a:stretch/>
        </p:blipFill>
        <p:spPr>
          <a:xfrm>
            <a:off x="1141410" y="1606378"/>
            <a:ext cx="2245675" cy="1443513"/>
          </a:xfrm>
          <a:custGeom>
            <a:avLst/>
            <a:gdLst>
              <a:gd name="connsiteX0" fmla="*/ 148128 w 2245675"/>
              <a:gd name="connsiteY0" fmla="*/ 0 h 3047892"/>
              <a:gd name="connsiteX1" fmla="*/ 2245675 w 2245675"/>
              <a:gd name="connsiteY1" fmla="*/ 0 h 3047892"/>
              <a:gd name="connsiteX2" fmla="*/ 2245675 w 2245675"/>
              <a:gd name="connsiteY2" fmla="*/ 3047892 h 3047892"/>
              <a:gd name="connsiteX3" fmla="*/ 0 w 2245675"/>
              <a:gd name="connsiteY3" fmla="*/ 3047892 h 3047892"/>
              <a:gd name="connsiteX4" fmla="*/ 0 w 2245675"/>
              <a:gd name="connsiteY4" fmla="*/ 148128 h 3047892"/>
              <a:gd name="connsiteX5" fmla="*/ 148128 w 2245675"/>
              <a:gd name="connsiteY5" fmla="*/ 0 h 304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5675" h="3047892">
                <a:moveTo>
                  <a:pt x="148128" y="0"/>
                </a:moveTo>
                <a:lnTo>
                  <a:pt x="2245675" y="0"/>
                </a:lnTo>
                <a:lnTo>
                  <a:pt x="2245675" y="3047892"/>
                </a:lnTo>
                <a:lnTo>
                  <a:pt x="0" y="3047892"/>
                </a:lnTo>
                <a:lnTo>
                  <a:pt x="0" y="148128"/>
                </a:lnTo>
                <a:cubicBezTo>
                  <a:pt x="0" y="66319"/>
                  <a:pt x="66319" y="0"/>
                  <a:pt x="148128"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7" name="Picture 6">
            <a:extLst>
              <a:ext uri="{FF2B5EF4-FFF2-40B4-BE49-F238E27FC236}">
                <a16:creationId xmlns:a16="http://schemas.microsoft.com/office/drawing/2014/main" id="{DCED6798-9F0E-C74F-BC56-0BB5A2245A61}"/>
              </a:ext>
            </a:extLst>
          </p:cNvPr>
          <p:cNvPicPr>
            <a:picLocks noChangeAspect="1"/>
          </p:cNvPicPr>
          <p:nvPr/>
        </p:nvPicPr>
        <p:blipFill rotWithShape="1">
          <a:blip r:embed="rId4"/>
          <a:srcRect l="37558" r="24062" b="-1"/>
          <a:stretch/>
        </p:blipFill>
        <p:spPr>
          <a:xfrm>
            <a:off x="3550811" y="1606378"/>
            <a:ext cx="2245674" cy="3047892"/>
          </a:xfrm>
          <a:custGeom>
            <a:avLst/>
            <a:gdLst>
              <a:gd name="connsiteX0" fmla="*/ 0 w 2245674"/>
              <a:gd name="connsiteY0" fmla="*/ 0 h 3047892"/>
              <a:gd name="connsiteX1" fmla="*/ 2245674 w 2245674"/>
              <a:gd name="connsiteY1" fmla="*/ 0 h 3047892"/>
              <a:gd name="connsiteX2" fmla="*/ 2245674 w 2245674"/>
              <a:gd name="connsiteY2" fmla="*/ 2899764 h 3047892"/>
              <a:gd name="connsiteX3" fmla="*/ 2097546 w 2245674"/>
              <a:gd name="connsiteY3" fmla="*/ 3047892 h 3047892"/>
              <a:gd name="connsiteX4" fmla="*/ 0 w 2245674"/>
              <a:gd name="connsiteY4" fmla="*/ 3047892 h 304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674" h="3047892">
                <a:moveTo>
                  <a:pt x="0" y="0"/>
                </a:moveTo>
                <a:lnTo>
                  <a:pt x="2245674" y="0"/>
                </a:lnTo>
                <a:lnTo>
                  <a:pt x="2245674" y="2899764"/>
                </a:lnTo>
                <a:cubicBezTo>
                  <a:pt x="2245674" y="2981573"/>
                  <a:pt x="2179355" y="3047892"/>
                  <a:pt x="2097546" y="3047892"/>
                </a:cubicBezTo>
                <a:lnTo>
                  <a:pt x="0" y="3047892"/>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9" name="Picture 8">
            <a:extLst>
              <a:ext uri="{FF2B5EF4-FFF2-40B4-BE49-F238E27FC236}">
                <a16:creationId xmlns:a16="http://schemas.microsoft.com/office/drawing/2014/main" id="{2E5F2327-D7C9-7247-89E1-BA1C4BF30D56}"/>
              </a:ext>
            </a:extLst>
          </p:cNvPr>
          <p:cNvPicPr>
            <a:picLocks noChangeAspect="1"/>
          </p:cNvPicPr>
          <p:nvPr/>
        </p:nvPicPr>
        <p:blipFill rotWithShape="1">
          <a:blip r:embed="rId5"/>
          <a:srcRect r="-1" b="3404"/>
          <a:stretch/>
        </p:blipFill>
        <p:spPr>
          <a:xfrm>
            <a:off x="1141410" y="3290441"/>
            <a:ext cx="2245675" cy="1443512"/>
          </a:xfrm>
          <a:prstGeom prst="rect">
            <a:avLst/>
          </a:prstGeom>
          <a:ln w="19050" cap="sq">
            <a:solidFill>
              <a:schemeClr val="tx2">
                <a:lumMod val="60000"/>
                <a:lumOff val="40000"/>
                <a:alpha val="60000"/>
              </a:schemeClr>
            </a:solidFill>
            <a:miter lim="800000"/>
          </a:ln>
          <a:effectLst>
            <a:outerShdw blurRad="88900" dist="38100" dir="5400000" algn="tl" rotWithShape="0">
              <a:prstClr val="black">
                <a:alpha val="40000"/>
              </a:prstClr>
            </a:outerShdw>
          </a:effectLst>
        </p:spPr>
      </p:pic>
      <p:sp>
        <p:nvSpPr>
          <p:cNvPr id="2" name="Title 1">
            <a:extLst>
              <a:ext uri="{FF2B5EF4-FFF2-40B4-BE49-F238E27FC236}">
                <a16:creationId xmlns:a16="http://schemas.microsoft.com/office/drawing/2014/main" id="{B99C85F3-62D9-C641-AD38-D9FA2AC70EFB}"/>
              </a:ext>
            </a:extLst>
          </p:cNvPr>
          <p:cNvSpPr>
            <a:spLocks noGrp="1"/>
          </p:cNvSpPr>
          <p:nvPr>
            <p:ph type="title"/>
          </p:nvPr>
        </p:nvSpPr>
        <p:spPr>
          <a:xfrm>
            <a:off x="1141413" y="205484"/>
            <a:ext cx="9905998" cy="1240028"/>
          </a:xfrm>
        </p:spPr>
        <p:txBody>
          <a:bodyPr>
            <a:normAutofit/>
          </a:bodyPr>
          <a:lstStyle/>
          <a:p>
            <a:pPr algn="ctr"/>
            <a:r>
              <a:rPr lang="en-US" dirty="0"/>
              <a:t>Multiplicity of callings as disciples</a:t>
            </a:r>
          </a:p>
        </p:txBody>
      </p:sp>
      <p:sp>
        <p:nvSpPr>
          <p:cNvPr id="3" name="Content Placeholder 2">
            <a:extLst>
              <a:ext uri="{FF2B5EF4-FFF2-40B4-BE49-F238E27FC236}">
                <a16:creationId xmlns:a16="http://schemas.microsoft.com/office/drawing/2014/main" id="{FCAA675D-3A92-AF47-8A17-44C03917D9E4}"/>
              </a:ext>
            </a:extLst>
          </p:cNvPr>
          <p:cNvSpPr>
            <a:spLocks noGrp="1"/>
          </p:cNvSpPr>
          <p:nvPr>
            <p:ph idx="1"/>
          </p:nvPr>
        </p:nvSpPr>
        <p:spPr>
          <a:xfrm>
            <a:off x="5960213" y="1606378"/>
            <a:ext cx="5088788" cy="4184823"/>
          </a:xfrm>
        </p:spPr>
        <p:txBody>
          <a:bodyPr anchor="ctr">
            <a:normAutofit lnSpcReduction="10000"/>
          </a:bodyPr>
          <a:lstStyle/>
          <a:p>
            <a:pPr marL="0" indent="0">
              <a:lnSpc>
                <a:spcPct val="110000"/>
              </a:lnSpc>
              <a:buNone/>
            </a:pPr>
            <a:r>
              <a:rPr lang="en-US" sz="1400" dirty="0">
                <a:latin typeface="Arial" panose="020B0604020202020204" pitchFamily="34" charset="0"/>
                <a:cs typeface="Arial" panose="020B0604020202020204" pitchFamily="34" charset="0"/>
              </a:rPr>
              <a:t>Living a Centered Life – faithful to God in each moment (A life centered in the triune God gives identity and a place to stand in a chaotic and compartmentalized world. The Creator God is present in all I do.)</a:t>
            </a:r>
          </a:p>
          <a:p>
            <a:pPr marL="0" indent="0">
              <a:lnSpc>
                <a:spcPct val="110000"/>
              </a:lnSpc>
              <a:buNone/>
            </a:pPr>
            <a:r>
              <a:rPr lang="en-US" sz="1400" dirty="0">
                <a:latin typeface="Arial" panose="020B0604020202020204" pitchFamily="34" charset="0"/>
                <a:cs typeface="Arial" panose="020B0604020202020204" pitchFamily="34" charset="0"/>
              </a:rPr>
              <a:t>With God at the center of my life, I know whose I am and can begin to discover who I am.</a:t>
            </a:r>
          </a:p>
          <a:p>
            <a:pPr marL="0" indent="0">
              <a:lnSpc>
                <a:spcPct val="110000"/>
              </a:lnSpc>
              <a:buNone/>
            </a:pPr>
            <a:r>
              <a:rPr lang="en-US" sz="1400" dirty="0">
                <a:latin typeface="Arial" panose="020B0604020202020204" pitchFamily="34" charset="0"/>
                <a:cs typeface="Arial" panose="020B0604020202020204" pitchFamily="34" charset="0"/>
              </a:rPr>
              <a:t>God’s call can be found in each part of your life, which eventually gives direction, meaning, and purpose to the whole of your life.</a:t>
            </a:r>
          </a:p>
          <a:p>
            <a:pPr marL="0" indent="0">
              <a:lnSpc>
                <a:spcPct val="110000"/>
              </a:lnSpc>
              <a:buNone/>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Relationship: (spouse, parent, daughter, friend)</a:t>
            </a:r>
          </a:p>
          <a:p>
            <a:pPr>
              <a:lnSpc>
                <a:spcPct val="110000"/>
              </a:lnSpc>
            </a:pPr>
            <a:r>
              <a:rPr lang="en-US" sz="1400" dirty="0">
                <a:latin typeface="Arial" panose="020B0604020202020204" pitchFamily="34" charset="0"/>
                <a:cs typeface="Arial" panose="020B0604020202020204" pitchFamily="34" charset="0"/>
              </a:rPr>
              <a:t>Specific Roles (coworker, teacher, volunteer, boss)</a:t>
            </a:r>
          </a:p>
          <a:p>
            <a:pPr>
              <a:lnSpc>
                <a:spcPct val="110000"/>
              </a:lnSpc>
            </a:pPr>
            <a:r>
              <a:rPr lang="en-US" sz="1400" dirty="0">
                <a:latin typeface="Arial" panose="020B0604020202020204" pitchFamily="34" charset="0"/>
                <a:cs typeface="Arial" panose="020B0604020202020204" pitchFamily="34" charset="0"/>
              </a:rPr>
              <a:t>Ways of Being (loyal, encouraging, compassionate)</a:t>
            </a:r>
          </a:p>
          <a:p>
            <a:pPr>
              <a:lnSpc>
                <a:spcPct val="110000"/>
              </a:lnSpc>
            </a:pPr>
            <a:r>
              <a:rPr lang="en-US" sz="1400" dirty="0">
                <a:latin typeface="Arial" panose="020B0604020202020204" pitchFamily="34" charset="0"/>
                <a:cs typeface="Arial" panose="020B0604020202020204" pitchFamily="34" charset="0"/>
              </a:rPr>
              <a:t>Particular Gifts or Abilities (connector, thinker, provider, problem solver, blood donor)</a:t>
            </a:r>
          </a:p>
        </p:txBody>
      </p:sp>
      <p:sp>
        <p:nvSpPr>
          <p:cNvPr id="4" name="Slide Number Placeholder 3">
            <a:extLst>
              <a:ext uri="{FF2B5EF4-FFF2-40B4-BE49-F238E27FC236}">
                <a16:creationId xmlns:a16="http://schemas.microsoft.com/office/drawing/2014/main" id="{132BD9F9-1F24-A445-9C25-5667D25AE022}"/>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700223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F1110-6CCE-0F45-BF7F-BFE99178F170}"/>
              </a:ext>
            </a:extLst>
          </p:cNvPr>
          <p:cNvSpPr>
            <a:spLocks noGrp="1"/>
          </p:cNvSpPr>
          <p:nvPr>
            <p:ph type="title"/>
          </p:nvPr>
        </p:nvSpPr>
        <p:spPr/>
        <p:txBody>
          <a:bodyPr>
            <a:normAutofit/>
          </a:bodyPr>
          <a:lstStyle/>
          <a:p>
            <a:pPr algn="ctr"/>
            <a:r>
              <a:rPr lang="en-US" dirty="0"/>
              <a:t>Hearing God’s voice </a:t>
            </a:r>
            <a:br>
              <a:rPr lang="en-US" dirty="0"/>
            </a:br>
            <a:r>
              <a:rPr lang="en-US" dirty="0"/>
              <a:t>(truth, authenticity, integrity)</a:t>
            </a:r>
          </a:p>
        </p:txBody>
      </p:sp>
      <p:sp>
        <p:nvSpPr>
          <p:cNvPr id="3" name="Content Placeholder 2">
            <a:extLst>
              <a:ext uri="{FF2B5EF4-FFF2-40B4-BE49-F238E27FC236}">
                <a16:creationId xmlns:a16="http://schemas.microsoft.com/office/drawing/2014/main" id="{A1F3DF0A-25AC-0542-938D-3FA56F837E42}"/>
              </a:ext>
            </a:extLst>
          </p:cNvPr>
          <p:cNvSpPr>
            <a:spLocks noGrp="1"/>
          </p:cNvSpPr>
          <p:nvPr>
            <p:ph idx="1"/>
          </p:nvPr>
        </p:nvSpPr>
        <p:spPr/>
        <p:txBody>
          <a:bodyPr/>
          <a:lstStyle/>
          <a:p>
            <a:r>
              <a:rPr lang="en-US" dirty="0"/>
              <a:t>Gods voice is within each of us as a source of divine wisdom, mysteriously both beyond and within ourselves.</a:t>
            </a:r>
          </a:p>
          <a:p>
            <a:r>
              <a:rPr lang="en-US" dirty="0"/>
              <a:t>God uses the inclinations of our true self, the promptings of conscience, to help guide and call us through decision big and small toward the goal or purpose for which we were created.</a:t>
            </a:r>
          </a:p>
        </p:txBody>
      </p:sp>
      <p:pic>
        <p:nvPicPr>
          <p:cNvPr id="7" name="Picture 6">
            <a:extLst>
              <a:ext uri="{FF2B5EF4-FFF2-40B4-BE49-F238E27FC236}">
                <a16:creationId xmlns:a16="http://schemas.microsoft.com/office/drawing/2014/main" id="{3DE3EC4B-12DA-6D47-B1D3-04FD14D4FA51}"/>
              </a:ext>
            </a:extLst>
          </p:cNvPr>
          <p:cNvPicPr>
            <a:picLocks noChangeAspect="1"/>
          </p:cNvPicPr>
          <p:nvPr/>
        </p:nvPicPr>
        <p:blipFill>
          <a:blip r:embed="rId2"/>
          <a:stretch>
            <a:fillRect/>
          </a:stretch>
        </p:blipFill>
        <p:spPr>
          <a:xfrm>
            <a:off x="6335588" y="4401862"/>
            <a:ext cx="2572106" cy="1317420"/>
          </a:xfrm>
          <a:prstGeom prst="rect">
            <a:avLst/>
          </a:prstGeom>
        </p:spPr>
      </p:pic>
      <p:sp>
        <p:nvSpPr>
          <p:cNvPr id="4" name="Slide Number Placeholder 3">
            <a:extLst>
              <a:ext uri="{FF2B5EF4-FFF2-40B4-BE49-F238E27FC236}">
                <a16:creationId xmlns:a16="http://schemas.microsoft.com/office/drawing/2014/main" id="{0DB85E2F-690A-064B-A482-29FB296F331A}"/>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291801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180A6A-0812-4359-B3B7-4E31A10A09DE}"/>
              </a:ext>
            </a:extLst>
          </p:cNvPr>
          <p:cNvPicPr>
            <a:picLocks noChangeAspect="1"/>
          </p:cNvPicPr>
          <p:nvPr/>
        </p:nvPicPr>
        <p:blipFill rotWithShape="1">
          <a:blip r:embed="rId2">
            <a:extLst>
              <a:ext uri="{28A0092B-C50C-407E-A947-70E740481C1C}">
                <a14:useLocalDpi xmlns:a14="http://schemas.microsoft.com/office/drawing/2010/main" val="0"/>
              </a:ext>
            </a:extLst>
          </a:blip>
          <a:srcRect l="1822" r="12685" b="-1"/>
          <a:stretch/>
        </p:blipFill>
        <p:spPr>
          <a:xfrm>
            <a:off x="739778" y="675081"/>
            <a:ext cx="7058306" cy="4107392"/>
          </a:xfrm>
          <a:prstGeom prst="rect">
            <a:avLst/>
          </a:prstGeom>
        </p:spPr>
      </p:pic>
      <p:sp>
        <p:nvSpPr>
          <p:cNvPr id="2" name="Title 1">
            <a:extLst>
              <a:ext uri="{FF2B5EF4-FFF2-40B4-BE49-F238E27FC236}">
                <a16:creationId xmlns:a16="http://schemas.microsoft.com/office/drawing/2014/main" id="{F015CE54-0B3B-43D0-B256-17F3A16C0222}"/>
              </a:ext>
            </a:extLst>
          </p:cNvPr>
          <p:cNvSpPr>
            <a:spLocks noGrp="1"/>
          </p:cNvSpPr>
          <p:nvPr>
            <p:ph type="title"/>
          </p:nvPr>
        </p:nvSpPr>
        <p:spPr>
          <a:xfrm>
            <a:off x="160638" y="5202195"/>
            <a:ext cx="7637446" cy="1190087"/>
          </a:xfrm>
        </p:spPr>
        <p:txBody>
          <a:bodyPr vert="horz" lIns="91440" tIns="45720" rIns="91440" bIns="45720" rtlCol="0" anchor="ctr">
            <a:normAutofit/>
          </a:bodyPr>
          <a:lstStyle/>
          <a:p>
            <a:pPr algn="r"/>
            <a:r>
              <a:rPr lang="en-US" sz="3700" b="1" dirty="0">
                <a:solidFill>
                  <a:schemeClr val="bg1"/>
                </a:solidFill>
              </a:rPr>
              <a:t>Creating a Culture of Calling </a:t>
            </a:r>
            <a:br>
              <a:rPr lang="en-US" sz="3700" b="1" dirty="0">
                <a:solidFill>
                  <a:schemeClr val="bg1"/>
                </a:solidFill>
              </a:rPr>
            </a:br>
            <a:endParaRPr lang="en-US" sz="3700" b="1" dirty="0">
              <a:solidFill>
                <a:schemeClr val="bg1"/>
              </a:solidFill>
            </a:endParaRPr>
          </a:p>
        </p:txBody>
      </p:sp>
      <p:sp>
        <p:nvSpPr>
          <p:cNvPr id="6" name="Content Placeholder 5">
            <a:extLst>
              <a:ext uri="{FF2B5EF4-FFF2-40B4-BE49-F238E27FC236}">
                <a16:creationId xmlns:a16="http://schemas.microsoft.com/office/drawing/2014/main" id="{CE7EEF17-5749-4720-9649-0CADF703FAD7}"/>
              </a:ext>
            </a:extLst>
          </p:cNvPr>
          <p:cNvSpPr>
            <a:spLocks noGrp="1"/>
          </p:cNvSpPr>
          <p:nvPr>
            <p:ph sz="half" idx="2"/>
          </p:nvPr>
        </p:nvSpPr>
        <p:spPr>
          <a:xfrm>
            <a:off x="8029319" y="321732"/>
            <a:ext cx="3424739" cy="5448355"/>
          </a:xfrm>
        </p:spPr>
        <p:txBody>
          <a:bodyPr vert="horz" lIns="91440" tIns="45720" rIns="91440" bIns="45720" rtlCol="0" anchor="ctr">
            <a:normAutofit/>
          </a:bodyPr>
          <a:lstStyle/>
          <a:p>
            <a:pPr marL="0" indent="0">
              <a:buNone/>
            </a:pPr>
            <a:r>
              <a:rPr lang="en-US" sz="4400" dirty="0">
                <a:solidFill>
                  <a:schemeClr val="bg1"/>
                </a:solidFill>
              </a:rPr>
              <a:t>WHAT IS IT?</a:t>
            </a:r>
          </a:p>
          <a:p>
            <a:pPr marL="0" indent="0">
              <a:buNone/>
            </a:pPr>
            <a:r>
              <a:rPr lang="en-US" sz="2400" dirty="0">
                <a:solidFill>
                  <a:schemeClr val="bg1"/>
                </a:solidFill>
              </a:rPr>
              <a:t>A grant-funded initiative to promote a parish </a:t>
            </a:r>
            <a:r>
              <a:rPr lang="en-US" sz="2400" b="1" i="1" dirty="0">
                <a:solidFill>
                  <a:schemeClr val="bg1"/>
                </a:solidFill>
              </a:rPr>
              <a:t>culture of calling </a:t>
            </a:r>
            <a:r>
              <a:rPr lang="en-US" sz="2400" dirty="0">
                <a:solidFill>
                  <a:schemeClr val="bg1"/>
                </a:solidFill>
              </a:rPr>
              <a:t>that helps Christians of all ages discover their purpose </a:t>
            </a:r>
            <a:r>
              <a:rPr lang="en-US" sz="2400" b="1" i="1" dirty="0">
                <a:solidFill>
                  <a:schemeClr val="bg1"/>
                </a:solidFill>
              </a:rPr>
              <a:t>throughout life </a:t>
            </a:r>
            <a:r>
              <a:rPr lang="en-US" sz="2400" dirty="0">
                <a:solidFill>
                  <a:schemeClr val="bg1"/>
                </a:solidFill>
              </a:rPr>
              <a:t>and equips them to </a:t>
            </a:r>
            <a:r>
              <a:rPr lang="en-US" sz="2400" b="1" i="1" dirty="0">
                <a:solidFill>
                  <a:schemeClr val="bg1"/>
                </a:solidFill>
              </a:rPr>
              <a:t>live their vocation </a:t>
            </a:r>
            <a:r>
              <a:rPr lang="en-US" sz="2400" dirty="0">
                <a:solidFill>
                  <a:schemeClr val="bg1"/>
                </a:solidFill>
              </a:rPr>
              <a:t>in the church community, at home, and in the world. </a:t>
            </a:r>
          </a:p>
          <a:p>
            <a:endParaRPr lang="en-US" sz="2000" dirty="0">
              <a:solidFill>
                <a:srgbClr val="FFFFFF"/>
              </a:solidFill>
            </a:endParaRPr>
          </a:p>
        </p:txBody>
      </p:sp>
      <p:sp>
        <p:nvSpPr>
          <p:cNvPr id="3" name="Slide Number Placeholder 2">
            <a:extLst>
              <a:ext uri="{FF2B5EF4-FFF2-40B4-BE49-F238E27FC236}">
                <a16:creationId xmlns:a16="http://schemas.microsoft.com/office/drawing/2014/main" id="{CE1E1CA5-2EEF-264C-B345-833227558870}"/>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32894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364E-AA7B-1949-A5A4-9671EDE3C560}"/>
              </a:ext>
            </a:extLst>
          </p:cNvPr>
          <p:cNvSpPr>
            <a:spLocks noGrp="1"/>
          </p:cNvSpPr>
          <p:nvPr>
            <p:ph type="ctrTitle"/>
          </p:nvPr>
        </p:nvSpPr>
        <p:spPr/>
        <p:txBody>
          <a:bodyPr>
            <a:normAutofit/>
          </a:bodyPr>
          <a:lstStyle/>
          <a:p>
            <a:r>
              <a:rPr lang="en-US" dirty="0"/>
              <a:t>The goal of vocation is to find and live out of god’s truth</a:t>
            </a:r>
          </a:p>
        </p:txBody>
      </p:sp>
      <p:sp>
        <p:nvSpPr>
          <p:cNvPr id="3" name="Subtitle 2">
            <a:extLst>
              <a:ext uri="{FF2B5EF4-FFF2-40B4-BE49-F238E27FC236}">
                <a16:creationId xmlns:a16="http://schemas.microsoft.com/office/drawing/2014/main" id="{08492960-CD1F-D14A-AB76-C4D11208AC5C}"/>
              </a:ext>
            </a:extLst>
          </p:cNvPr>
          <p:cNvSpPr>
            <a:spLocks noGrp="1"/>
          </p:cNvSpPr>
          <p:nvPr>
            <p:ph type="subTitle" idx="1"/>
          </p:nvPr>
        </p:nvSpPr>
        <p:spPr/>
        <p:txBody>
          <a:bodyPr>
            <a:normAutofit/>
          </a:bodyPr>
          <a:lstStyle/>
          <a:p>
            <a:r>
              <a:rPr lang="en-US" dirty="0"/>
              <a:t>A truth that takes on particularity in your life  </a:t>
            </a:r>
          </a:p>
          <a:p>
            <a:r>
              <a:rPr lang="en-US" dirty="0"/>
              <a:t>the truth of who you are and how you live.</a:t>
            </a:r>
          </a:p>
        </p:txBody>
      </p:sp>
      <p:sp>
        <p:nvSpPr>
          <p:cNvPr id="4" name="Slide Number Placeholder 3">
            <a:extLst>
              <a:ext uri="{FF2B5EF4-FFF2-40B4-BE49-F238E27FC236}">
                <a16:creationId xmlns:a16="http://schemas.microsoft.com/office/drawing/2014/main" id="{DE885DCE-BAC6-CE48-9E0D-7D5CB1AABED4}"/>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410158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A7B3-9D10-9D40-9F9E-A053A6EC9583}"/>
              </a:ext>
            </a:extLst>
          </p:cNvPr>
          <p:cNvSpPr>
            <a:spLocks noGrp="1"/>
          </p:cNvSpPr>
          <p:nvPr>
            <p:ph type="title"/>
          </p:nvPr>
        </p:nvSpPr>
        <p:spPr/>
        <p:txBody>
          <a:bodyPr/>
          <a:lstStyle/>
          <a:p>
            <a:pPr algn="ctr"/>
            <a:r>
              <a:rPr lang="en-US" dirty="0"/>
              <a:t>Search for true self vs. false self</a:t>
            </a:r>
          </a:p>
        </p:txBody>
      </p:sp>
      <p:sp>
        <p:nvSpPr>
          <p:cNvPr id="3" name="Content Placeholder 2">
            <a:extLst>
              <a:ext uri="{FF2B5EF4-FFF2-40B4-BE49-F238E27FC236}">
                <a16:creationId xmlns:a16="http://schemas.microsoft.com/office/drawing/2014/main" id="{6892EE1C-01DB-6D45-8143-6C453C92EA24}"/>
              </a:ext>
            </a:extLst>
          </p:cNvPr>
          <p:cNvSpPr>
            <a:spLocks noGrp="1"/>
          </p:cNvSpPr>
          <p:nvPr>
            <p:ph sz="half" idx="1"/>
          </p:nvPr>
        </p:nvSpPr>
        <p:spPr/>
        <p:txBody>
          <a:bodyPr/>
          <a:lstStyle/>
          <a:p>
            <a:pPr marL="0" indent="0" algn="ctr">
              <a:buNone/>
            </a:pPr>
            <a:r>
              <a:rPr lang="en-US" dirty="0"/>
              <a:t>True Self</a:t>
            </a:r>
          </a:p>
          <a:p>
            <a:r>
              <a:rPr lang="en-US" dirty="0"/>
              <a:t>There is something you know you cannot NOT do</a:t>
            </a:r>
          </a:p>
          <a:p>
            <a:r>
              <a:rPr lang="en-US" dirty="0"/>
              <a:t>Give your life as a witness to the truth about who you are</a:t>
            </a:r>
          </a:p>
          <a:p>
            <a:r>
              <a:rPr lang="en-US" dirty="0"/>
              <a:t>Lose our life in loving service</a:t>
            </a:r>
          </a:p>
        </p:txBody>
      </p:sp>
      <p:sp>
        <p:nvSpPr>
          <p:cNvPr id="4" name="Content Placeholder 3">
            <a:extLst>
              <a:ext uri="{FF2B5EF4-FFF2-40B4-BE49-F238E27FC236}">
                <a16:creationId xmlns:a16="http://schemas.microsoft.com/office/drawing/2014/main" id="{ED0EBB6D-EE0B-FC49-A08A-58FAB6CCB13E}"/>
              </a:ext>
            </a:extLst>
          </p:cNvPr>
          <p:cNvSpPr>
            <a:spLocks noGrp="1"/>
          </p:cNvSpPr>
          <p:nvPr>
            <p:ph sz="half" idx="2"/>
          </p:nvPr>
        </p:nvSpPr>
        <p:spPr/>
        <p:txBody>
          <a:bodyPr/>
          <a:lstStyle/>
          <a:p>
            <a:pPr marL="0" indent="0" algn="ctr">
              <a:buNone/>
            </a:pPr>
            <a:r>
              <a:rPr lang="en-US" dirty="0"/>
              <a:t>False Self</a:t>
            </a:r>
          </a:p>
          <a:p>
            <a:r>
              <a:rPr lang="en-US" dirty="0"/>
              <a:t>Our lives become mired in sin</a:t>
            </a:r>
          </a:p>
          <a:p>
            <a:r>
              <a:rPr lang="en-US" dirty="0"/>
              <a:t>Selfishness and Self destructive ways</a:t>
            </a:r>
          </a:p>
          <a:p>
            <a:r>
              <a:rPr lang="en-US" dirty="0"/>
              <a:t>Seeks its own good, making ‘me’ important</a:t>
            </a:r>
          </a:p>
        </p:txBody>
      </p:sp>
      <p:pic>
        <p:nvPicPr>
          <p:cNvPr id="6" name="Picture 5">
            <a:extLst>
              <a:ext uri="{FF2B5EF4-FFF2-40B4-BE49-F238E27FC236}">
                <a16:creationId xmlns:a16="http://schemas.microsoft.com/office/drawing/2014/main" id="{04BE58F5-AE7F-BF43-A5E0-FC68E88F3F05}"/>
              </a:ext>
            </a:extLst>
          </p:cNvPr>
          <p:cNvPicPr>
            <a:picLocks noChangeAspect="1"/>
          </p:cNvPicPr>
          <p:nvPr/>
        </p:nvPicPr>
        <p:blipFill>
          <a:blip r:embed="rId2"/>
          <a:stretch>
            <a:fillRect/>
          </a:stretch>
        </p:blipFill>
        <p:spPr>
          <a:xfrm>
            <a:off x="0" y="0"/>
            <a:ext cx="2372474" cy="2372474"/>
          </a:xfrm>
          <a:prstGeom prst="rect">
            <a:avLst/>
          </a:prstGeom>
        </p:spPr>
      </p:pic>
      <p:sp>
        <p:nvSpPr>
          <p:cNvPr id="5" name="Slide Number Placeholder 4">
            <a:extLst>
              <a:ext uri="{FF2B5EF4-FFF2-40B4-BE49-F238E27FC236}">
                <a16:creationId xmlns:a16="http://schemas.microsoft.com/office/drawing/2014/main" id="{211B40BC-20B9-EE44-A048-5A7C76B864C6}"/>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813563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8A9A-6CFB-2B41-B4B1-8EB9CCC55232}"/>
              </a:ext>
            </a:extLst>
          </p:cNvPr>
          <p:cNvSpPr>
            <a:spLocks noGrp="1"/>
          </p:cNvSpPr>
          <p:nvPr>
            <p:ph type="title"/>
          </p:nvPr>
        </p:nvSpPr>
        <p:spPr/>
        <p:txBody>
          <a:bodyPr>
            <a:normAutofit fontScale="90000"/>
          </a:bodyPr>
          <a:lstStyle/>
          <a:p>
            <a:pPr algn="ctr"/>
            <a:r>
              <a:rPr lang="en-US" dirty="0"/>
              <a:t>God calls us in the particularities of our life</a:t>
            </a:r>
            <a:br>
              <a:rPr lang="en-US" dirty="0"/>
            </a:br>
            <a:r>
              <a:rPr lang="en-US" dirty="0"/>
              <a:t>context shapes our calling</a:t>
            </a:r>
          </a:p>
        </p:txBody>
      </p:sp>
      <p:sp>
        <p:nvSpPr>
          <p:cNvPr id="3" name="Content Placeholder 2">
            <a:extLst>
              <a:ext uri="{FF2B5EF4-FFF2-40B4-BE49-F238E27FC236}">
                <a16:creationId xmlns:a16="http://schemas.microsoft.com/office/drawing/2014/main" id="{D6AE6333-21A3-CA41-9F3A-37D9CA0BF63F}"/>
              </a:ext>
            </a:extLst>
          </p:cNvPr>
          <p:cNvSpPr>
            <a:spLocks noGrp="1"/>
          </p:cNvSpPr>
          <p:nvPr>
            <p:ph idx="1"/>
          </p:nvPr>
        </p:nvSpPr>
        <p:spPr/>
        <p:txBody>
          <a:bodyPr>
            <a:normAutofit fontScale="92500" lnSpcReduction="10000"/>
          </a:bodyPr>
          <a:lstStyle/>
          <a:p>
            <a:r>
              <a:rPr lang="en-US" dirty="0"/>
              <a:t>All people want to be valued for who they are, not just for what they do.  For most, it is a lifelong journey to discover who they are.</a:t>
            </a:r>
          </a:p>
          <a:p>
            <a:r>
              <a:rPr lang="en-US" dirty="0"/>
              <a:t>Vocation is God’s call to your life’s particularities: gender, family, ethnicity, time in history, education, opportunities, relationships, culture. </a:t>
            </a:r>
          </a:p>
          <a:p>
            <a:r>
              <a:rPr lang="en-US" dirty="0"/>
              <a:t>God calls each of us by name, not in a generic way but specific to your time in life and place in the history of the world.</a:t>
            </a:r>
          </a:p>
          <a:p>
            <a:r>
              <a:rPr lang="en-US" dirty="0"/>
              <a:t>God creates each of us to be children of God, but we can only live out our callings within our time and place.</a:t>
            </a:r>
          </a:p>
        </p:txBody>
      </p:sp>
      <p:sp>
        <p:nvSpPr>
          <p:cNvPr id="4" name="Slide Number Placeholder 3">
            <a:extLst>
              <a:ext uri="{FF2B5EF4-FFF2-40B4-BE49-F238E27FC236}">
                <a16:creationId xmlns:a16="http://schemas.microsoft.com/office/drawing/2014/main" id="{4F3D0550-CE0A-964D-BC6B-C60AEF74FE07}"/>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02467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pic>
        <p:nvPicPr>
          <p:cNvPr id="5" name="Picture 4">
            <a:extLst>
              <a:ext uri="{FF2B5EF4-FFF2-40B4-BE49-F238E27FC236}">
                <a16:creationId xmlns:a16="http://schemas.microsoft.com/office/drawing/2014/main" id="{B9E283DA-7B11-9F4F-9D42-44CE4FC87FA4}"/>
              </a:ext>
            </a:extLst>
          </p:cNvPr>
          <p:cNvPicPr>
            <a:picLocks noChangeAspect="1"/>
          </p:cNvPicPr>
          <p:nvPr/>
        </p:nvPicPr>
        <p:blipFill>
          <a:blip r:embed="rId4"/>
          <a:stretch>
            <a:fillRect/>
          </a:stretch>
        </p:blipFill>
        <p:spPr>
          <a:xfrm>
            <a:off x="7821827" y="2414213"/>
            <a:ext cx="3730452" cy="373045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4" name="Group 13">
            <a:extLst>
              <a:ext uri="{FF2B5EF4-FFF2-40B4-BE49-F238E27FC236}">
                <a16:creationId xmlns:a16="http://schemas.microsoft.com/office/drawing/2014/main" id="{453E4DEE-E996-40F8-8635-0FF43D7348F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DDB29A69-D532-1040-B1FF-48C501DB4342}"/>
              </a:ext>
            </a:extLst>
          </p:cNvPr>
          <p:cNvSpPr>
            <a:spLocks noGrp="1"/>
          </p:cNvSpPr>
          <p:nvPr>
            <p:ph type="title"/>
          </p:nvPr>
        </p:nvSpPr>
        <p:spPr>
          <a:xfrm>
            <a:off x="1141412" y="618518"/>
            <a:ext cx="8762875" cy="1478570"/>
          </a:xfrm>
        </p:spPr>
        <p:txBody>
          <a:bodyPr>
            <a:normAutofit/>
          </a:bodyPr>
          <a:lstStyle/>
          <a:p>
            <a:r>
              <a:rPr lang="en-US" sz="3200" dirty="0"/>
              <a:t>Take two minutes to write the answers</a:t>
            </a:r>
          </a:p>
        </p:txBody>
      </p:sp>
      <p:sp>
        <p:nvSpPr>
          <p:cNvPr id="3" name="Content Placeholder 2">
            <a:extLst>
              <a:ext uri="{FF2B5EF4-FFF2-40B4-BE49-F238E27FC236}">
                <a16:creationId xmlns:a16="http://schemas.microsoft.com/office/drawing/2014/main" id="{4F0F3F32-1228-2142-92F1-C79FC6C2C216}"/>
              </a:ext>
            </a:extLst>
          </p:cNvPr>
          <p:cNvSpPr>
            <a:spLocks noGrp="1"/>
          </p:cNvSpPr>
          <p:nvPr>
            <p:ph idx="1"/>
          </p:nvPr>
        </p:nvSpPr>
        <p:spPr>
          <a:xfrm>
            <a:off x="1141412" y="2097088"/>
            <a:ext cx="5948577" cy="4117445"/>
          </a:xfrm>
        </p:spPr>
        <p:txBody>
          <a:bodyPr>
            <a:normAutofit/>
          </a:bodyPr>
          <a:lstStyle/>
          <a:p>
            <a:pPr>
              <a:lnSpc>
                <a:spcPct val="110000"/>
              </a:lnSpc>
            </a:pPr>
            <a:r>
              <a:rPr lang="en-US" sz="1400" dirty="0">
                <a:latin typeface="Arial" panose="020B0604020202020204" pitchFamily="34" charset="0"/>
                <a:cs typeface="Arial" panose="020B0604020202020204" pitchFamily="34" charset="0"/>
              </a:rPr>
              <a:t>Have you experienced being called by God? When did you feel God’s presence, nudge, or invitation?</a:t>
            </a:r>
          </a:p>
          <a:p>
            <a:pPr>
              <a:lnSpc>
                <a:spcPct val="110000"/>
              </a:lnSpc>
            </a:pPr>
            <a:r>
              <a:rPr lang="en-US" sz="1400" dirty="0">
                <a:latin typeface="Arial" panose="020B0604020202020204" pitchFamily="34" charset="0"/>
                <a:cs typeface="Arial" panose="020B0604020202020204" pitchFamily="34" charset="0"/>
              </a:rPr>
              <a:t>Have you ever seen God’s hand at work by looking back at your life?</a:t>
            </a:r>
          </a:p>
          <a:p>
            <a:pPr lvl="2">
              <a:lnSpc>
                <a:spcPct val="110000"/>
              </a:lnSpc>
            </a:pPr>
            <a:r>
              <a:rPr lang="en-US" sz="1400" dirty="0">
                <a:latin typeface="Arial" panose="020B0604020202020204" pitchFamily="34" charset="0"/>
                <a:cs typeface="Arial" panose="020B0604020202020204" pitchFamily="34" charset="0"/>
              </a:rPr>
              <a:t>The Plan – God as Divine Planner – is there only one way to get it right for each person?</a:t>
            </a:r>
          </a:p>
          <a:p>
            <a:pPr lvl="4">
              <a:lnSpc>
                <a:spcPct val="110000"/>
              </a:lnSpc>
            </a:pPr>
            <a:r>
              <a:rPr lang="en-US" sz="1400" dirty="0">
                <a:latin typeface="Arial" panose="020B0604020202020204" pitchFamily="34" charset="0"/>
                <a:cs typeface="Arial" panose="020B0604020202020204" pitchFamily="34" charset="0"/>
              </a:rPr>
              <a:t>God’s plan for all of us is to live and work for the sake of God’s mission in the world</a:t>
            </a:r>
          </a:p>
          <a:p>
            <a:pPr lvl="2">
              <a:lnSpc>
                <a:spcPct val="110000"/>
              </a:lnSpc>
            </a:pPr>
            <a:r>
              <a:rPr lang="en-US" sz="1400" dirty="0">
                <a:latin typeface="Arial" panose="020B0604020202020204" pitchFamily="34" charset="0"/>
                <a:cs typeface="Arial" panose="020B0604020202020204" pitchFamily="34" charset="0"/>
              </a:rPr>
              <a:t>The Pilgrimage – the Journey or even an exile</a:t>
            </a:r>
          </a:p>
          <a:p>
            <a:pPr lvl="4">
              <a:lnSpc>
                <a:spcPct val="110000"/>
              </a:lnSpc>
            </a:pPr>
            <a:r>
              <a:rPr lang="en-US" sz="1400" dirty="0">
                <a:latin typeface="Arial" panose="020B0604020202020204" pitchFamily="34" charset="0"/>
                <a:cs typeface="Arial" panose="020B0604020202020204" pitchFamily="34" charset="0"/>
              </a:rPr>
              <a:t>Pilgrims experience a call to follow a particular way and trust in God’s companionship, no matter what happens along the way</a:t>
            </a:r>
          </a:p>
          <a:p>
            <a:pPr lvl="2">
              <a:lnSpc>
                <a:spcPct val="110000"/>
              </a:lnSpc>
            </a:pPr>
            <a:r>
              <a:rPr lang="en-US" sz="1400" dirty="0">
                <a:latin typeface="Arial" panose="020B0604020202020204" pitchFamily="34" charset="0"/>
                <a:cs typeface="Arial" panose="020B0604020202020204" pitchFamily="34" charset="0"/>
              </a:rPr>
              <a:t>The surprising “aha!” moment – being awakened to a gift or develop a passion</a:t>
            </a:r>
          </a:p>
          <a:p>
            <a:pPr>
              <a:lnSpc>
                <a:spcPct val="110000"/>
              </a:lnSpc>
            </a:pPr>
            <a:r>
              <a:rPr lang="en-US" sz="1400" dirty="0">
                <a:latin typeface="Arial" panose="020B0604020202020204" pitchFamily="34" charset="0"/>
                <a:cs typeface="Arial" panose="020B0604020202020204" pitchFamily="34" charset="0"/>
              </a:rPr>
              <a:t>How did you discern that calling?</a:t>
            </a:r>
          </a:p>
        </p:txBody>
      </p:sp>
      <p:sp>
        <p:nvSpPr>
          <p:cNvPr id="4" name="Slide Number Placeholder 3">
            <a:extLst>
              <a:ext uri="{FF2B5EF4-FFF2-40B4-BE49-F238E27FC236}">
                <a16:creationId xmlns:a16="http://schemas.microsoft.com/office/drawing/2014/main" id="{527A9D91-2B2A-4243-928A-64295C362D79}"/>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747449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CE0A43-4F03-4B94-84E0-15B1B28BB413}"/>
              </a:ext>
            </a:extLst>
          </p:cNvPr>
          <p:cNvSpPr>
            <a:spLocks noGrp="1"/>
          </p:cNvSpPr>
          <p:nvPr>
            <p:ph type="title"/>
          </p:nvPr>
        </p:nvSpPr>
        <p:spPr>
          <a:xfrm>
            <a:off x="838200" y="365125"/>
            <a:ext cx="10515600" cy="1910715"/>
          </a:xfrm>
        </p:spPr>
        <p:txBody>
          <a:bodyPr>
            <a:normAutofit/>
          </a:bodyPr>
          <a:lstStyle/>
          <a:p>
            <a:pPr algn="ctr"/>
            <a:r>
              <a:rPr lang="en-US" sz="4900" b="1" dirty="0">
                <a:solidFill>
                  <a:srgbClr val="FF0000"/>
                </a:solidFill>
                <a:latin typeface="Arial" panose="020B0604020202020204" pitchFamily="34" charset="0"/>
                <a:cs typeface="Arial" panose="020B0604020202020204" pitchFamily="34" charset="0"/>
              </a:rPr>
              <a:t>Presentation’s Commitment</a:t>
            </a:r>
            <a:r>
              <a:rPr lang="en-US" dirty="0">
                <a:solidFill>
                  <a:srgbClr val="FF0000"/>
                </a:solidFill>
              </a:rPr>
              <a:t>:</a:t>
            </a:r>
            <a:br>
              <a:rPr lang="en-US" dirty="0"/>
            </a:br>
            <a:br>
              <a:rPr lang="en-US" dirty="0"/>
            </a:br>
            <a:endParaRPr lang="en-US" dirty="0"/>
          </a:p>
        </p:txBody>
      </p:sp>
      <p:sp>
        <p:nvSpPr>
          <p:cNvPr id="6" name="TextBox 5">
            <a:extLst>
              <a:ext uri="{FF2B5EF4-FFF2-40B4-BE49-F238E27FC236}">
                <a16:creationId xmlns:a16="http://schemas.microsoft.com/office/drawing/2014/main" id="{D4F74F05-5B5D-4F48-A192-8DCF62924395}"/>
              </a:ext>
            </a:extLst>
          </p:cNvPr>
          <p:cNvSpPr txBox="1"/>
          <p:nvPr/>
        </p:nvSpPr>
        <p:spPr>
          <a:xfrm>
            <a:off x="838200" y="1239520"/>
            <a:ext cx="10093959"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Recruit team </a:t>
            </a:r>
            <a:r>
              <a:rPr lang="en-US" sz="2800" dirty="0">
                <a:latin typeface="Arial" panose="020B0604020202020204" pitchFamily="34" charset="0"/>
                <a:cs typeface="Arial" panose="020B0604020202020204" pitchFamily="34" charset="0"/>
              </a:rPr>
              <a:t>members to infuse the theological theme of Calling throughout the ministries of the church for the calendar years 2018-2020</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Work in a </a:t>
            </a:r>
            <a:r>
              <a:rPr lang="en-US" sz="2800" dirty="0">
                <a:solidFill>
                  <a:srgbClr val="FF0000"/>
                </a:solidFill>
                <a:latin typeface="Arial" panose="020B0604020202020204" pitchFamily="34" charset="0"/>
                <a:cs typeface="Arial" panose="020B0604020202020204" pitchFamily="34" charset="0"/>
              </a:rPr>
              <a:t>covenantal relationship with our coach</a:t>
            </a:r>
            <a:r>
              <a:rPr lang="en-US" sz="2800" dirty="0">
                <a:latin typeface="Arial" panose="020B0604020202020204" pitchFamily="34" charset="0"/>
                <a:cs typeface="Arial" panose="020B0604020202020204" pitchFamily="34" charset="0"/>
              </a:rPr>
              <a:t>, Denise Utter</a:t>
            </a:r>
          </a:p>
          <a:p>
            <a:pPr marL="285750" indent="-285750">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Innovate with calling activities </a:t>
            </a:r>
            <a:r>
              <a:rPr lang="en-US" sz="2800" dirty="0">
                <a:latin typeface="Arial" panose="020B0604020202020204" pitchFamily="34" charset="0"/>
                <a:cs typeface="Arial" panose="020B0604020202020204" pitchFamily="34" charset="0"/>
              </a:rPr>
              <a:t>across the various pages of the parish.</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Pilot a </a:t>
            </a:r>
            <a:r>
              <a:rPr lang="en-US" sz="2800" dirty="0">
                <a:solidFill>
                  <a:srgbClr val="FF0000"/>
                </a:solidFill>
                <a:latin typeface="Arial" panose="020B0604020202020204" pitchFamily="34" charset="0"/>
                <a:cs typeface="Arial" panose="020B0604020202020204" pitchFamily="34" charset="0"/>
              </a:rPr>
              <a:t>new design with at least five groups</a:t>
            </a:r>
            <a:r>
              <a:rPr lang="en-US" sz="2800" dirty="0">
                <a:latin typeface="Arial" panose="020B0604020202020204" pitchFamily="34" charset="0"/>
                <a:cs typeface="Arial" panose="020B0604020202020204" pitchFamily="34" charset="0"/>
              </a:rPr>
              <a:t>: children, adolescents, young adults, adults (midlife-mature) and the whole family + one project/design with the unaffiliated/uninvolved.</a:t>
            </a:r>
            <a:br>
              <a:rPr lang="en-US" dirty="0"/>
            </a:br>
            <a:endParaRPr lang="en-US" dirty="0"/>
          </a:p>
        </p:txBody>
      </p:sp>
      <p:sp>
        <p:nvSpPr>
          <p:cNvPr id="2" name="Slide Number Placeholder 1">
            <a:extLst>
              <a:ext uri="{FF2B5EF4-FFF2-40B4-BE49-F238E27FC236}">
                <a16:creationId xmlns:a16="http://schemas.microsoft.com/office/drawing/2014/main" id="{D9D4876E-3843-B54B-ADD6-1D1A920D40CB}"/>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693140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B12FE0-FF69-154D-AAB4-E332CA2F8D44}"/>
              </a:ext>
            </a:extLst>
          </p:cNvPr>
          <p:cNvPicPr>
            <a:picLocks noChangeAspect="1"/>
          </p:cNvPicPr>
          <p:nvPr/>
        </p:nvPicPr>
        <p:blipFill>
          <a:blip r:embed="rId3"/>
          <a:stretch>
            <a:fillRect/>
          </a:stretch>
        </p:blipFill>
        <p:spPr>
          <a:xfrm>
            <a:off x="1141411" y="2452955"/>
            <a:ext cx="2262754" cy="314271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6" name="Picture 5">
            <a:extLst>
              <a:ext uri="{FF2B5EF4-FFF2-40B4-BE49-F238E27FC236}">
                <a16:creationId xmlns:a16="http://schemas.microsoft.com/office/drawing/2014/main" id="{AA41471C-D76E-4E42-90FF-82CE17B0C834}"/>
              </a:ext>
            </a:extLst>
          </p:cNvPr>
          <p:cNvPicPr>
            <a:picLocks noChangeAspect="1"/>
          </p:cNvPicPr>
          <p:nvPr/>
        </p:nvPicPr>
        <p:blipFill>
          <a:blip r:embed="rId4"/>
          <a:stretch>
            <a:fillRect/>
          </a:stretch>
        </p:blipFill>
        <p:spPr>
          <a:xfrm>
            <a:off x="3567891" y="2596706"/>
            <a:ext cx="2262754" cy="285521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08B0CBD3-6567-A343-8D76-65D06FFAEF00}"/>
              </a:ext>
            </a:extLst>
          </p:cNvPr>
          <p:cNvSpPr>
            <a:spLocks noGrp="1"/>
          </p:cNvSpPr>
          <p:nvPr>
            <p:ph type="title"/>
          </p:nvPr>
        </p:nvSpPr>
        <p:spPr>
          <a:xfrm>
            <a:off x="1141413" y="618518"/>
            <a:ext cx="9905998" cy="1478570"/>
          </a:xfrm>
        </p:spPr>
        <p:txBody>
          <a:bodyPr>
            <a:normAutofit/>
          </a:bodyPr>
          <a:lstStyle/>
          <a:p>
            <a:pPr algn="ctr"/>
            <a:r>
              <a:rPr lang="en-US" dirty="0">
                <a:solidFill>
                  <a:srgbClr val="FF0000"/>
                </a:solidFill>
              </a:rPr>
              <a:t>Vibrant Faith’s Commitment to Us</a:t>
            </a:r>
          </a:p>
        </p:txBody>
      </p:sp>
      <p:sp>
        <p:nvSpPr>
          <p:cNvPr id="3" name="Content Placeholder 2">
            <a:extLst>
              <a:ext uri="{FF2B5EF4-FFF2-40B4-BE49-F238E27FC236}">
                <a16:creationId xmlns:a16="http://schemas.microsoft.com/office/drawing/2014/main" id="{AF646EC7-3CA1-134C-B12F-4BCF9977C4B8}"/>
              </a:ext>
            </a:extLst>
          </p:cNvPr>
          <p:cNvSpPr>
            <a:spLocks noGrp="1"/>
          </p:cNvSpPr>
          <p:nvPr>
            <p:ph idx="1"/>
          </p:nvPr>
        </p:nvSpPr>
        <p:spPr>
          <a:xfrm>
            <a:off x="6336727" y="2249487"/>
            <a:ext cx="4710683" cy="3541714"/>
          </a:xfrm>
        </p:spPr>
        <p:txBody>
          <a:bodyPr>
            <a:normAutofit/>
          </a:bodyPr>
          <a:lstStyle/>
          <a:p>
            <a:pPr>
              <a:lnSpc>
                <a:spcPct val="110000"/>
              </a:lnSpc>
            </a:pPr>
            <a:r>
              <a:rPr lang="en-US" sz="1700"/>
              <a:t>Training the parish leadership team at two Convocations in 2018, one in 2019 and one in 2020</a:t>
            </a:r>
          </a:p>
          <a:p>
            <a:pPr>
              <a:lnSpc>
                <a:spcPct val="110000"/>
              </a:lnSpc>
            </a:pPr>
            <a:r>
              <a:rPr lang="en-US" sz="1700"/>
              <a:t>Each parish will have one coach to work with them for three years.</a:t>
            </a:r>
          </a:p>
          <a:p>
            <a:pPr>
              <a:lnSpc>
                <a:spcPct val="110000"/>
              </a:lnSpc>
            </a:pPr>
            <a:r>
              <a:rPr lang="en-US" sz="1700"/>
              <a:t>Resources through web portal that provides and allows for parish development of print, audio, video and digital vocation activities and resources</a:t>
            </a:r>
          </a:p>
          <a:p>
            <a:pPr>
              <a:lnSpc>
                <a:spcPct val="110000"/>
              </a:lnSpc>
            </a:pPr>
            <a:r>
              <a:rPr lang="en-US" sz="1700"/>
              <a:t>Network of parishes online</a:t>
            </a:r>
          </a:p>
        </p:txBody>
      </p:sp>
      <p:sp>
        <p:nvSpPr>
          <p:cNvPr id="4" name="Slide Number Placeholder 3">
            <a:extLst>
              <a:ext uri="{FF2B5EF4-FFF2-40B4-BE49-F238E27FC236}">
                <a16:creationId xmlns:a16="http://schemas.microsoft.com/office/drawing/2014/main" id="{99337809-F847-1943-9FBF-750A8777BDC2}"/>
              </a:ext>
            </a:extLst>
          </p:cNvPr>
          <p:cNvSpPr>
            <a:spLocks noGrp="1"/>
          </p:cNvSpPr>
          <p:nvPr>
            <p:ph type="sldNum" sz="quarter" idx="12"/>
          </p:nvPr>
        </p:nvSpPr>
        <p:spPr>
          <a:xfrm>
            <a:off x="10276321" y="6309360"/>
            <a:ext cx="771089" cy="365125"/>
          </a:xfrm>
        </p:spPr>
        <p:txBody>
          <a:bodyPr>
            <a:normAutofit/>
          </a:bodyPr>
          <a:lstStyle/>
          <a:p>
            <a:pPr>
              <a:spcAft>
                <a:spcPts val="600"/>
              </a:spcAft>
            </a:pPr>
            <a:fld id="{D57F1E4F-1CFF-5643-939E-217C01CDF565}" type="slidenum">
              <a:rPr lang="en-US" smtClean="0"/>
              <a:pPr>
                <a:spcAft>
                  <a:spcPts val="600"/>
                </a:spcAft>
              </a:pPr>
              <a:t>25</a:t>
            </a:fld>
            <a:endParaRPr lang="en-US"/>
          </a:p>
        </p:txBody>
      </p:sp>
    </p:spTree>
    <p:extLst>
      <p:ext uri="{BB962C8B-B14F-4D97-AF65-F5344CB8AC3E}">
        <p14:creationId xmlns:p14="http://schemas.microsoft.com/office/powerpoint/2010/main" val="2934599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4EF45-4DCE-7248-972C-6E11CB2976E9}"/>
              </a:ext>
            </a:extLst>
          </p:cNvPr>
          <p:cNvSpPr>
            <a:spLocks noGrp="1"/>
          </p:cNvSpPr>
          <p:nvPr>
            <p:ph type="ctrTitle"/>
          </p:nvPr>
        </p:nvSpPr>
        <p:spPr>
          <a:xfrm>
            <a:off x="3962399" y="1293779"/>
            <a:ext cx="7197726" cy="3091952"/>
          </a:xfrm>
        </p:spPr>
        <p:txBody>
          <a:bodyPr>
            <a:normAutofit/>
          </a:bodyPr>
          <a:lstStyle/>
          <a:p>
            <a:r>
              <a:rPr lang="en-US" dirty="0"/>
              <a:t>Vocation is about the whole of your life, Your whole life long!</a:t>
            </a:r>
            <a:br>
              <a:rPr lang="en-US" dirty="0"/>
            </a:br>
            <a:endParaRPr lang="en-US" dirty="0"/>
          </a:p>
        </p:txBody>
      </p:sp>
      <p:sp>
        <p:nvSpPr>
          <p:cNvPr id="3" name="Subtitle 2">
            <a:extLst>
              <a:ext uri="{FF2B5EF4-FFF2-40B4-BE49-F238E27FC236}">
                <a16:creationId xmlns:a16="http://schemas.microsoft.com/office/drawing/2014/main" id="{4767BABF-54E3-E643-9262-D8113F5AC1EB}"/>
              </a:ext>
            </a:extLst>
          </p:cNvPr>
          <p:cNvSpPr>
            <a:spLocks noGrp="1"/>
          </p:cNvSpPr>
          <p:nvPr>
            <p:ph type="subTitle" idx="1"/>
          </p:nvPr>
        </p:nvSpPr>
        <p:spPr>
          <a:xfrm>
            <a:off x="3962399" y="3657600"/>
            <a:ext cx="7197726" cy="2898843"/>
          </a:xfrm>
        </p:spPr>
        <p:txBody>
          <a:bodyPr>
            <a:normAutofit fontScale="55000" lnSpcReduction="20000"/>
          </a:bodyPr>
          <a:lstStyle/>
          <a:p>
            <a:pPr marL="285750" indent="-285750" algn="l">
              <a:buFont typeface="Arial" panose="020B0604020202020204" pitchFamily="34" charset="0"/>
              <a:buChar char="•"/>
            </a:pPr>
            <a:r>
              <a:rPr lang="en-US" dirty="0"/>
              <a:t>Infants called to gaze and behold</a:t>
            </a:r>
          </a:p>
          <a:p>
            <a:pPr marL="285750" indent="-285750" algn="l">
              <a:buFont typeface="Arial" panose="020B0604020202020204" pitchFamily="34" charset="0"/>
              <a:buChar char="•"/>
            </a:pPr>
            <a:r>
              <a:rPr lang="en-US" dirty="0"/>
              <a:t>Children called to create, imagine, invent, and delight in</a:t>
            </a:r>
          </a:p>
          <a:p>
            <a:pPr marL="285750" indent="-285750" algn="l">
              <a:buFont typeface="Arial" panose="020B0604020202020204" pitchFamily="34" charset="0"/>
              <a:buChar char="•"/>
            </a:pPr>
            <a:r>
              <a:rPr lang="en-US" dirty="0"/>
              <a:t>Youth called to begin exploring identity, developing a sense of self</a:t>
            </a:r>
          </a:p>
          <a:p>
            <a:pPr marL="285750" indent="-285750" algn="l">
              <a:buFont typeface="Arial" panose="020B0604020202020204" pitchFamily="34" charset="0"/>
              <a:buChar char="•"/>
            </a:pPr>
            <a:r>
              <a:rPr lang="en-US" dirty="0"/>
              <a:t>Young adulthood called to ask big questions and discover worthy dreams</a:t>
            </a:r>
          </a:p>
          <a:p>
            <a:pPr marL="285750" indent="-285750" algn="l">
              <a:buFont typeface="Arial" panose="020B0604020202020204" pitchFamily="34" charset="0"/>
              <a:buChar char="•"/>
            </a:pPr>
            <a:r>
              <a:rPr lang="en-US" dirty="0"/>
              <a:t>Adulthood called to love and work – gaps between dreams and reality</a:t>
            </a:r>
          </a:p>
          <a:p>
            <a:pPr marL="285750" indent="-285750" algn="l">
              <a:buFont typeface="Arial" panose="020B0604020202020204" pitchFamily="34" charset="0"/>
              <a:buChar char="•"/>
            </a:pPr>
            <a:r>
              <a:rPr lang="en-US" dirty="0"/>
              <a:t>Midlife called through disillusionment to explore how to serve with greater integrity and service</a:t>
            </a:r>
          </a:p>
          <a:p>
            <a:pPr marL="285750" indent="-285750" algn="l">
              <a:buFont typeface="Arial" panose="020B0604020202020204" pitchFamily="34" charset="0"/>
              <a:buChar char="•"/>
            </a:pPr>
            <a:r>
              <a:rPr lang="en-US" dirty="0"/>
              <a:t>Retirement called to reevaluate where I live, who I love, how I serve and what I’ll do</a:t>
            </a:r>
          </a:p>
          <a:p>
            <a:pPr marL="285750" indent="-285750" algn="l">
              <a:buFont typeface="Arial" panose="020B0604020202020204" pitchFamily="34" charset="0"/>
              <a:buChar char="•"/>
            </a:pPr>
            <a:r>
              <a:rPr lang="en-US" dirty="0"/>
              <a:t>Elder years called to live with ambiguity, uncertainty and the need for care marked by the need to give and to let go</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7646371-1D77-E04D-BF53-6CDCA673A91B}"/>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184146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4BE714-4E73-4D5F-8FE1-1293336760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tx1"/>
          </a:solidFill>
          <a:ln>
            <a:noFill/>
          </a:ln>
          <a:effectLst>
            <a:innerShdw blurRad="63500" dist="12700" dir="108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9784C132-48CC-48E2-B92D-79EBF5EFE8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2743200"/>
            <a:ext cx="6096002"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6F6A848C-630F-44DE-93AE-7C2F7BCDB6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959" y="0"/>
            <a:ext cx="91440" cy="2834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EF4415A-A5B1-8645-92DD-F3BD00AAE64B}"/>
              </a:ext>
            </a:extLst>
          </p:cNvPr>
          <p:cNvPicPr>
            <a:picLocks noChangeAspect="1"/>
          </p:cNvPicPr>
          <p:nvPr/>
        </p:nvPicPr>
        <p:blipFill>
          <a:blip r:embed="rId3"/>
          <a:stretch>
            <a:fillRect/>
          </a:stretch>
        </p:blipFill>
        <p:spPr>
          <a:xfrm>
            <a:off x="6420907" y="385623"/>
            <a:ext cx="1597730" cy="2141287"/>
          </a:xfrm>
          <a:prstGeom prst="rect">
            <a:avLst/>
          </a:prstGeom>
        </p:spPr>
      </p:pic>
      <p:pic>
        <p:nvPicPr>
          <p:cNvPr id="7" name="Picture 6">
            <a:extLst>
              <a:ext uri="{FF2B5EF4-FFF2-40B4-BE49-F238E27FC236}">
                <a16:creationId xmlns:a16="http://schemas.microsoft.com/office/drawing/2014/main" id="{BCC1B8C2-E3D6-F841-AD46-2EBB8BE179C2}"/>
              </a:ext>
            </a:extLst>
          </p:cNvPr>
          <p:cNvPicPr>
            <a:picLocks noChangeAspect="1"/>
          </p:cNvPicPr>
          <p:nvPr/>
        </p:nvPicPr>
        <p:blipFill>
          <a:blip r:embed="rId4"/>
          <a:stretch>
            <a:fillRect/>
          </a:stretch>
        </p:blipFill>
        <p:spPr>
          <a:xfrm>
            <a:off x="6420906" y="2999865"/>
            <a:ext cx="5431367" cy="3523575"/>
          </a:xfrm>
          <a:prstGeom prst="rect">
            <a:avLst/>
          </a:prstGeom>
        </p:spPr>
      </p:pic>
      <p:sp useBgFill="1">
        <p:nvSpPr>
          <p:cNvPr id="22" name="Rectangle 21">
            <a:extLst>
              <a:ext uri="{FF2B5EF4-FFF2-40B4-BE49-F238E27FC236}">
                <a16:creationId xmlns:a16="http://schemas.microsoft.com/office/drawing/2014/main" id="{FA1F8F0C-921B-4EF9-BA35-B5F73B11B5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60128" y="0"/>
            <a:ext cx="91440" cy="2834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94CC144-6018-7840-AA1D-FE66D4E4B27B}"/>
              </a:ext>
            </a:extLst>
          </p:cNvPr>
          <p:cNvPicPr>
            <a:picLocks noChangeAspect="1"/>
          </p:cNvPicPr>
          <p:nvPr/>
        </p:nvPicPr>
        <p:blipFill>
          <a:blip r:embed="rId5"/>
          <a:stretch>
            <a:fillRect/>
          </a:stretch>
        </p:blipFill>
        <p:spPr>
          <a:xfrm>
            <a:off x="8345134" y="924659"/>
            <a:ext cx="1597730" cy="1063216"/>
          </a:xfrm>
          <a:prstGeom prst="rect">
            <a:avLst/>
          </a:prstGeom>
        </p:spPr>
      </p:pic>
      <p:pic>
        <p:nvPicPr>
          <p:cNvPr id="9" name="Picture 8">
            <a:extLst>
              <a:ext uri="{FF2B5EF4-FFF2-40B4-BE49-F238E27FC236}">
                <a16:creationId xmlns:a16="http://schemas.microsoft.com/office/drawing/2014/main" id="{D3473B54-51EF-3743-B11E-95F3F14D62F1}"/>
              </a:ext>
            </a:extLst>
          </p:cNvPr>
          <p:cNvPicPr>
            <a:picLocks noChangeAspect="1"/>
          </p:cNvPicPr>
          <p:nvPr/>
        </p:nvPicPr>
        <p:blipFill>
          <a:blip r:embed="rId6"/>
          <a:stretch>
            <a:fillRect/>
          </a:stretch>
        </p:blipFill>
        <p:spPr>
          <a:xfrm>
            <a:off x="10270577" y="926585"/>
            <a:ext cx="1597730" cy="1059364"/>
          </a:xfrm>
          <a:prstGeom prst="rect">
            <a:avLst/>
          </a:prstGeom>
        </p:spPr>
      </p:pic>
      <p:sp>
        <p:nvSpPr>
          <p:cNvPr id="2" name="Title 1">
            <a:extLst>
              <a:ext uri="{FF2B5EF4-FFF2-40B4-BE49-F238E27FC236}">
                <a16:creationId xmlns:a16="http://schemas.microsoft.com/office/drawing/2014/main" id="{3B311551-AF38-8A45-93B3-70C6FEAD2F9B}"/>
              </a:ext>
            </a:extLst>
          </p:cNvPr>
          <p:cNvSpPr>
            <a:spLocks noGrp="1"/>
          </p:cNvSpPr>
          <p:nvPr>
            <p:ph type="title"/>
          </p:nvPr>
        </p:nvSpPr>
        <p:spPr>
          <a:xfrm>
            <a:off x="1141413" y="618518"/>
            <a:ext cx="4685529" cy="1478570"/>
          </a:xfrm>
        </p:spPr>
        <p:txBody>
          <a:bodyPr>
            <a:normAutofit/>
          </a:bodyPr>
          <a:lstStyle/>
          <a:p>
            <a:r>
              <a:rPr lang="en-US" sz="2800"/>
              <a:t>Called from something, someone or somewhere - transitions</a:t>
            </a:r>
          </a:p>
        </p:txBody>
      </p:sp>
      <p:sp>
        <p:nvSpPr>
          <p:cNvPr id="3" name="Content Placeholder 2">
            <a:extLst>
              <a:ext uri="{FF2B5EF4-FFF2-40B4-BE49-F238E27FC236}">
                <a16:creationId xmlns:a16="http://schemas.microsoft.com/office/drawing/2014/main" id="{E69E2E23-456B-AA48-8D85-FCD01B5EC0A8}"/>
              </a:ext>
            </a:extLst>
          </p:cNvPr>
          <p:cNvSpPr>
            <a:spLocks noGrp="1"/>
          </p:cNvSpPr>
          <p:nvPr>
            <p:ph idx="1"/>
          </p:nvPr>
        </p:nvSpPr>
        <p:spPr>
          <a:xfrm>
            <a:off x="1141413" y="2249487"/>
            <a:ext cx="4685530" cy="3541714"/>
          </a:xfrm>
        </p:spPr>
        <p:txBody>
          <a:bodyPr>
            <a:normAutofit/>
          </a:bodyPr>
          <a:lstStyle/>
          <a:p>
            <a:pPr>
              <a:lnSpc>
                <a:spcPct val="110000"/>
              </a:lnSpc>
            </a:pPr>
            <a:r>
              <a:rPr lang="en-US" sz="1600" dirty="0"/>
              <a:t>Being called from entails moving away, an ending, before a new beginning</a:t>
            </a:r>
          </a:p>
          <a:p>
            <a:pPr>
              <a:lnSpc>
                <a:spcPct val="110000"/>
              </a:lnSpc>
            </a:pPr>
            <a:r>
              <a:rPr lang="en-US" sz="1600" dirty="0"/>
              <a:t>Need to trust that moving away is the right path, a calling, even though you do not know the destination</a:t>
            </a:r>
          </a:p>
          <a:p>
            <a:pPr lvl="2">
              <a:lnSpc>
                <a:spcPct val="110000"/>
              </a:lnSpc>
            </a:pPr>
            <a:r>
              <a:rPr lang="en-US" sz="1600" dirty="0"/>
              <a:t>Graduation</a:t>
            </a:r>
          </a:p>
          <a:p>
            <a:pPr lvl="2">
              <a:lnSpc>
                <a:spcPct val="110000"/>
              </a:lnSpc>
            </a:pPr>
            <a:r>
              <a:rPr lang="en-US" sz="1600" dirty="0"/>
              <a:t>Wedding</a:t>
            </a:r>
          </a:p>
          <a:p>
            <a:pPr lvl="2">
              <a:lnSpc>
                <a:spcPct val="110000"/>
              </a:lnSpc>
            </a:pPr>
            <a:r>
              <a:rPr lang="en-US" sz="1600" dirty="0"/>
              <a:t>New Job</a:t>
            </a:r>
          </a:p>
          <a:p>
            <a:pPr lvl="2">
              <a:lnSpc>
                <a:spcPct val="110000"/>
              </a:lnSpc>
            </a:pPr>
            <a:r>
              <a:rPr lang="en-US" sz="1600" dirty="0"/>
              <a:t>Retirement</a:t>
            </a:r>
          </a:p>
          <a:p>
            <a:pPr lvl="2">
              <a:lnSpc>
                <a:spcPct val="110000"/>
              </a:lnSpc>
            </a:pPr>
            <a:r>
              <a:rPr lang="en-US" sz="1600" dirty="0"/>
              <a:t>Loss – object, relationship, role, function or a community</a:t>
            </a:r>
          </a:p>
          <a:p>
            <a:pPr lvl="2">
              <a:lnSpc>
                <a:spcPct val="110000"/>
              </a:lnSpc>
            </a:pPr>
            <a:endParaRPr lang="en-US" sz="1600" dirty="0"/>
          </a:p>
          <a:p>
            <a:pPr>
              <a:lnSpc>
                <a:spcPct val="110000"/>
              </a:lnSpc>
            </a:pPr>
            <a:endParaRPr lang="en-US" sz="1600" dirty="0"/>
          </a:p>
        </p:txBody>
      </p:sp>
      <p:sp>
        <p:nvSpPr>
          <p:cNvPr id="4" name="Slide Number Placeholder 3">
            <a:extLst>
              <a:ext uri="{FF2B5EF4-FFF2-40B4-BE49-F238E27FC236}">
                <a16:creationId xmlns:a16="http://schemas.microsoft.com/office/drawing/2014/main" id="{0BFEDCCE-BDF8-D543-9E45-222A4BA55A7F}"/>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938782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786FD-5FB8-FA48-92E3-2798CDDA4BEB}"/>
              </a:ext>
            </a:extLst>
          </p:cNvPr>
          <p:cNvSpPr>
            <a:spLocks noGrp="1"/>
          </p:cNvSpPr>
          <p:nvPr>
            <p:ph type="title"/>
          </p:nvPr>
        </p:nvSpPr>
        <p:spPr/>
        <p:txBody>
          <a:bodyPr/>
          <a:lstStyle/>
          <a:p>
            <a:pPr algn="ctr"/>
            <a:r>
              <a:rPr lang="en-US" dirty="0"/>
              <a:t>Brainstorm experiences of calling </a:t>
            </a:r>
            <a:br>
              <a:rPr lang="en-US" dirty="0"/>
            </a:br>
            <a:r>
              <a:rPr lang="en-US" dirty="0"/>
              <a:t>to embed in 2018 - 2019 schedule</a:t>
            </a:r>
          </a:p>
        </p:txBody>
      </p:sp>
      <p:pic>
        <p:nvPicPr>
          <p:cNvPr id="5" name="Picture 4">
            <a:extLst>
              <a:ext uri="{FF2B5EF4-FFF2-40B4-BE49-F238E27FC236}">
                <a16:creationId xmlns:a16="http://schemas.microsoft.com/office/drawing/2014/main" id="{FA1C2975-8F40-ED4B-A218-D1A918919232}"/>
              </a:ext>
            </a:extLst>
          </p:cNvPr>
          <p:cNvPicPr>
            <a:picLocks noChangeAspect="1"/>
          </p:cNvPicPr>
          <p:nvPr/>
        </p:nvPicPr>
        <p:blipFill>
          <a:blip r:embed="rId2"/>
          <a:stretch>
            <a:fillRect/>
          </a:stretch>
        </p:blipFill>
        <p:spPr>
          <a:xfrm>
            <a:off x="4238367" y="325581"/>
            <a:ext cx="3435178" cy="2798007"/>
          </a:xfrm>
          <a:prstGeom prst="rect">
            <a:avLst/>
          </a:prstGeom>
        </p:spPr>
      </p:pic>
      <p:sp>
        <p:nvSpPr>
          <p:cNvPr id="3" name="Slide Number Placeholder 2">
            <a:extLst>
              <a:ext uri="{FF2B5EF4-FFF2-40B4-BE49-F238E27FC236}">
                <a16:creationId xmlns:a16="http://schemas.microsoft.com/office/drawing/2014/main" id="{A94856EE-AA38-8D4F-9470-022FAE160691}"/>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236540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A5FF-E3A4-EA41-81FC-A0D10B832788}"/>
              </a:ext>
            </a:extLst>
          </p:cNvPr>
          <p:cNvSpPr>
            <a:spLocks noGrp="1"/>
          </p:cNvSpPr>
          <p:nvPr>
            <p:ph type="title"/>
          </p:nvPr>
        </p:nvSpPr>
        <p:spPr/>
        <p:txBody>
          <a:bodyPr>
            <a:normAutofit/>
          </a:bodyPr>
          <a:lstStyle/>
          <a:p>
            <a:pPr algn="ctr"/>
            <a:r>
              <a:rPr lang="en-US" dirty="0"/>
              <a:t>Whole Community </a:t>
            </a:r>
            <a:br>
              <a:rPr lang="en-US" dirty="0"/>
            </a:br>
            <a:r>
              <a:rPr lang="en-US" dirty="0"/>
              <a:t>Idea starter</a:t>
            </a:r>
          </a:p>
        </p:txBody>
      </p:sp>
      <p:sp>
        <p:nvSpPr>
          <p:cNvPr id="3" name="Content Placeholder 2">
            <a:extLst>
              <a:ext uri="{FF2B5EF4-FFF2-40B4-BE49-F238E27FC236}">
                <a16:creationId xmlns:a16="http://schemas.microsoft.com/office/drawing/2014/main" id="{9E839E6E-3A73-9147-AE62-D69B486F2483}"/>
              </a:ext>
            </a:extLst>
          </p:cNvPr>
          <p:cNvSpPr>
            <a:spLocks noGrp="1"/>
          </p:cNvSpPr>
          <p:nvPr>
            <p:ph sz="half" idx="1"/>
          </p:nvPr>
        </p:nvSpPr>
        <p:spPr>
          <a:xfrm>
            <a:off x="685801" y="1880171"/>
            <a:ext cx="4995335" cy="3911030"/>
          </a:xfrm>
        </p:spPr>
        <p:txBody>
          <a:bodyPr>
            <a:normAutofit lnSpcReduction="10000"/>
          </a:bodyPr>
          <a:lstStyle/>
          <a:p>
            <a:r>
              <a:rPr lang="en-US" dirty="0"/>
              <a:t>Sunday Worship </a:t>
            </a:r>
          </a:p>
          <a:p>
            <a:pPr lvl="3"/>
            <a:r>
              <a:rPr lang="en-US" dirty="0"/>
              <a:t>Homilies</a:t>
            </a:r>
          </a:p>
          <a:p>
            <a:pPr lvl="3"/>
            <a:r>
              <a:rPr lang="en-US" dirty="0"/>
              <a:t>Music</a:t>
            </a:r>
          </a:p>
          <a:p>
            <a:pPr lvl="3"/>
            <a:r>
              <a:rPr lang="en-US" dirty="0"/>
              <a:t>Ritual Action</a:t>
            </a:r>
          </a:p>
          <a:p>
            <a:pPr lvl="3"/>
            <a:endParaRPr lang="en-US" dirty="0"/>
          </a:p>
          <a:p>
            <a:r>
              <a:rPr lang="en-US" dirty="0"/>
              <a:t>Interview Project (modeled on Story Corps) – Church-wide “Stories of Call”</a:t>
            </a:r>
          </a:p>
          <a:p>
            <a:r>
              <a:rPr lang="en-US" dirty="0"/>
              <a:t>Film Festival on callings and vocation</a:t>
            </a:r>
          </a:p>
          <a:p>
            <a:pPr lvl="3"/>
            <a:endParaRPr lang="en-US" dirty="0"/>
          </a:p>
        </p:txBody>
      </p:sp>
      <p:sp>
        <p:nvSpPr>
          <p:cNvPr id="4" name="Content Placeholder 3">
            <a:extLst>
              <a:ext uri="{FF2B5EF4-FFF2-40B4-BE49-F238E27FC236}">
                <a16:creationId xmlns:a16="http://schemas.microsoft.com/office/drawing/2014/main" id="{D1EBBFEE-AD65-0C4C-B820-3EF4D777C65E}"/>
              </a:ext>
            </a:extLst>
          </p:cNvPr>
          <p:cNvSpPr>
            <a:spLocks noGrp="1"/>
          </p:cNvSpPr>
          <p:nvPr>
            <p:ph sz="half" idx="2"/>
          </p:nvPr>
        </p:nvSpPr>
        <p:spPr>
          <a:xfrm>
            <a:off x="5815173" y="1880171"/>
            <a:ext cx="5002054" cy="3911029"/>
          </a:xfrm>
        </p:spPr>
        <p:txBody>
          <a:bodyPr>
            <a:normAutofit lnSpcReduction="10000"/>
          </a:bodyPr>
          <a:lstStyle/>
          <a:p>
            <a:pPr lvl="1"/>
            <a:r>
              <a:rPr lang="en-US" dirty="0"/>
              <a:t>Intergenerational Programs on Calling using eight Core Calling Themes</a:t>
            </a:r>
          </a:p>
          <a:p>
            <a:pPr lvl="3"/>
            <a:r>
              <a:rPr lang="en-US" dirty="0"/>
              <a:t>Called by God</a:t>
            </a:r>
          </a:p>
          <a:p>
            <a:pPr lvl="3"/>
            <a:r>
              <a:rPr lang="en-US" dirty="0"/>
              <a:t>Called to Follow Christ</a:t>
            </a:r>
          </a:p>
          <a:p>
            <a:pPr lvl="3"/>
            <a:r>
              <a:rPr lang="en-US" dirty="0"/>
              <a:t>Called as We Are</a:t>
            </a:r>
          </a:p>
          <a:p>
            <a:pPr lvl="3"/>
            <a:r>
              <a:rPr lang="en-US" dirty="0"/>
              <a:t>Called from People, Places or Situations</a:t>
            </a:r>
          </a:p>
          <a:p>
            <a:pPr lvl="3"/>
            <a:r>
              <a:rPr lang="en-US" dirty="0"/>
              <a:t>Called for Service and Work</a:t>
            </a:r>
          </a:p>
          <a:p>
            <a:pPr lvl="3"/>
            <a:r>
              <a:rPr lang="en-US" dirty="0"/>
              <a:t>Called through Each Other</a:t>
            </a:r>
          </a:p>
          <a:p>
            <a:pPr lvl="3"/>
            <a:r>
              <a:rPr lang="en-US" dirty="0"/>
              <a:t>Called in Suffering</a:t>
            </a:r>
          </a:p>
          <a:p>
            <a:pPr lvl="3"/>
            <a:r>
              <a:rPr lang="en-US" dirty="0"/>
              <a:t>Called by the God Within</a:t>
            </a:r>
          </a:p>
          <a:p>
            <a:endParaRPr lang="en-US" dirty="0"/>
          </a:p>
        </p:txBody>
      </p:sp>
      <p:sp>
        <p:nvSpPr>
          <p:cNvPr id="5" name="Slide Number Placeholder 4">
            <a:extLst>
              <a:ext uri="{FF2B5EF4-FFF2-40B4-BE49-F238E27FC236}">
                <a16:creationId xmlns:a16="http://schemas.microsoft.com/office/drawing/2014/main" id="{29AEE31C-CFA9-694C-BC6E-0715250168E5}"/>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424585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836F-7ED6-46D5-B3B6-A6BE6603CEEF}"/>
              </a:ext>
            </a:extLst>
          </p:cNvPr>
          <p:cNvSpPr>
            <a:spLocks noGrp="1"/>
          </p:cNvSpPr>
          <p:nvPr>
            <p:ph type="title"/>
          </p:nvPr>
        </p:nvSpPr>
        <p:spPr>
          <a:xfrm>
            <a:off x="472611" y="246581"/>
            <a:ext cx="10865949" cy="2963980"/>
          </a:xfrm>
        </p:spPr>
        <p:txBody>
          <a:bodyPr>
            <a:normAutofit fontScale="90000"/>
          </a:bodyPr>
          <a:lstStyle/>
          <a:p>
            <a:pPr>
              <a:lnSpc>
                <a:spcPct val="100000"/>
              </a:lnSpc>
            </a:pPr>
            <a:r>
              <a:rPr lang="en-US" sz="4800" b="1" dirty="0">
                <a:solidFill>
                  <a:srgbClr val="FF0000"/>
                </a:solidFill>
                <a:latin typeface="Arial" panose="020B0604020202020204" pitchFamily="34" charset="0"/>
                <a:cs typeface="Arial" panose="020B0604020202020204" pitchFamily="34" charset="0"/>
              </a:rPr>
              <a:t> </a:t>
            </a:r>
            <a:r>
              <a:rPr lang="en-US" sz="4400" b="1" dirty="0">
                <a:solidFill>
                  <a:srgbClr val="FF0000"/>
                </a:solidFill>
                <a:latin typeface="Arial" panose="020B0604020202020204" pitchFamily="34" charset="0"/>
                <a:cs typeface="Arial" panose="020B0604020202020204" pitchFamily="34" charset="0"/>
              </a:rPr>
              <a:t>24 Churches Chosen to Participate</a:t>
            </a:r>
            <a:br>
              <a:rPr lang="en-US" sz="4800" b="1" dirty="0">
                <a:solidFill>
                  <a:srgbClr val="FF0000"/>
                </a:solidFill>
                <a:latin typeface="Arial" panose="020B0604020202020204" pitchFamily="34" charset="0"/>
                <a:cs typeface="Arial" panose="020B0604020202020204" pitchFamily="34" charset="0"/>
              </a:rPr>
            </a:br>
            <a:r>
              <a:rPr lang="en-US" sz="2700" i="1" dirty="0">
                <a:solidFill>
                  <a:srgbClr val="FF0000"/>
                </a:solidFill>
                <a:latin typeface="Arial" panose="020B0604020202020204" pitchFamily="34" charset="0"/>
                <a:cs typeface="Arial" panose="020B0604020202020204" pitchFamily="34" charset="0"/>
              </a:rPr>
              <a:t>Invited congregations reflect a diversity of location, size, denomination, and ethnicity; have demonstrated an ability to </a:t>
            </a:r>
            <a:r>
              <a:rPr lang="en-US" sz="2200" i="1" dirty="0">
                <a:solidFill>
                  <a:srgbClr val="FF0000"/>
                </a:solidFill>
                <a:latin typeface="Arial" panose="020B0604020202020204" pitchFamily="34" charset="0"/>
                <a:cs typeface="Arial" panose="020B0604020202020204" pitchFamily="34" charset="0"/>
              </a:rPr>
              <a:t>provide high quality worship and faith formation for all ages and generations, and provide a positive, supportive environment to implement new projects and initiatives.</a:t>
            </a:r>
            <a:br>
              <a:rPr lang="en-US" sz="2200" i="1" dirty="0">
                <a:latin typeface="Arial" panose="020B0604020202020204" pitchFamily="34" charset="0"/>
                <a:cs typeface="Arial" panose="020B0604020202020204" pitchFamily="34" charset="0"/>
              </a:rPr>
            </a:br>
            <a:br>
              <a:rPr lang="en-US" i="1" dirty="0">
                <a:latin typeface="Arial" panose="020B0604020202020204" pitchFamily="34" charset="0"/>
                <a:cs typeface="Arial" panose="020B0604020202020204" pitchFamily="34" charset="0"/>
              </a:rPr>
            </a:br>
            <a:endParaRPr lang="en-US" sz="4800" b="1" i="1"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06E96B3-D2D1-4E86-AA83-311933AC4AAD}"/>
              </a:ext>
            </a:extLst>
          </p:cNvPr>
          <p:cNvSpPr>
            <a:spLocks noGrp="1"/>
          </p:cNvSpPr>
          <p:nvPr>
            <p:ph type="body" idx="1"/>
          </p:nvPr>
        </p:nvSpPr>
        <p:spPr>
          <a:xfrm>
            <a:off x="386080" y="2349499"/>
            <a:ext cx="5786120" cy="4508501"/>
          </a:xfrm>
        </p:spPr>
        <p:txBody>
          <a:bodyPr>
            <a:normAutofit fontScale="92500" lnSpcReduction="20000"/>
          </a:bodyPr>
          <a:lstStyle/>
          <a:p>
            <a:r>
              <a:rPr lang="en-US" sz="2000" dirty="0">
                <a:solidFill>
                  <a:srgbClr val="283C46"/>
                </a:solidFill>
                <a:latin typeface="Arial" panose="020B0604020202020204" pitchFamily="34" charset="0"/>
                <a:cs typeface="Arial" panose="020B0604020202020204" pitchFamily="34" charset="0"/>
              </a:rPr>
              <a:t>Ascension Catholic Church, Portland, OR</a:t>
            </a:r>
            <a:br>
              <a:rPr lang="en-US" sz="2000" b="0" i="0" dirty="0">
                <a:solidFill>
                  <a:srgbClr val="283C46"/>
                </a:solidFill>
                <a:effectLst/>
                <a:latin typeface="Arial" panose="020B0604020202020204" pitchFamily="34" charset="0"/>
                <a:cs typeface="Arial" panose="020B0604020202020204" pitchFamily="34" charset="0"/>
              </a:rPr>
            </a:br>
            <a:r>
              <a:rPr lang="en-US" sz="2000" dirty="0">
                <a:solidFill>
                  <a:srgbClr val="283C46"/>
                </a:solidFill>
                <a:latin typeface="Arial" panose="020B0604020202020204" pitchFamily="34" charset="0"/>
                <a:cs typeface="Arial" panose="020B0604020202020204" pitchFamily="34" charset="0"/>
              </a:rPr>
              <a:t>All Saints Anglican, Durham, NC   </a:t>
            </a:r>
            <a:br>
              <a:rPr lang="en-US" sz="2000" b="0" i="0" dirty="0">
                <a:solidFill>
                  <a:srgbClr val="283C46"/>
                </a:solidFill>
                <a:effectLst/>
                <a:latin typeface="Arial" panose="020B0604020202020204" pitchFamily="34" charset="0"/>
                <a:cs typeface="Arial" panose="020B0604020202020204" pitchFamily="34" charset="0"/>
              </a:rPr>
            </a:br>
            <a:r>
              <a:rPr lang="en-US" sz="2000" dirty="0">
                <a:solidFill>
                  <a:srgbClr val="283C46"/>
                </a:solidFill>
                <a:latin typeface="Arial" panose="020B0604020202020204" pitchFamily="34" charset="0"/>
                <a:cs typeface="Arial" panose="020B0604020202020204" pitchFamily="34" charset="0"/>
              </a:rPr>
              <a:t>Central</a:t>
            </a:r>
            <a:r>
              <a:rPr lang="en-US" sz="2000" b="0" i="0" dirty="0">
                <a:solidFill>
                  <a:srgbClr val="283C46"/>
                </a:solidFill>
                <a:effectLst/>
                <a:latin typeface="Arial" panose="020B0604020202020204" pitchFamily="34" charset="0"/>
                <a:cs typeface="Arial" panose="020B0604020202020204" pitchFamily="34" charset="0"/>
              </a:rPr>
              <a:t> </a:t>
            </a:r>
            <a:r>
              <a:rPr lang="en-US" sz="2000" dirty="0">
                <a:solidFill>
                  <a:srgbClr val="283C46"/>
                </a:solidFill>
                <a:latin typeface="Arial" panose="020B0604020202020204" pitchFamily="34" charset="0"/>
                <a:cs typeface="Arial" panose="020B0604020202020204" pitchFamily="34" charset="0"/>
              </a:rPr>
              <a:t>United Methodist Church, </a:t>
            </a:r>
            <a:r>
              <a:rPr lang="en-US" sz="2000" b="0" i="0" dirty="0">
                <a:solidFill>
                  <a:srgbClr val="283C46"/>
                </a:solidFill>
                <a:effectLst/>
                <a:latin typeface="Arial" panose="020B0604020202020204" pitchFamily="34" charset="0"/>
                <a:cs typeface="Arial" panose="020B0604020202020204" pitchFamily="34" charset="0"/>
              </a:rPr>
              <a:t>Waterford, MI </a:t>
            </a:r>
            <a:r>
              <a:rPr lang="en-US" sz="2000" dirty="0">
                <a:solidFill>
                  <a:srgbClr val="283C46"/>
                </a:solidFill>
                <a:latin typeface="Arial" panose="020B0604020202020204" pitchFamily="34" charset="0"/>
                <a:cs typeface="Arial" panose="020B0604020202020204" pitchFamily="34" charset="0"/>
              </a:rPr>
              <a:t> </a:t>
            </a:r>
            <a:br>
              <a:rPr lang="en-US" sz="2000" b="0" i="0" dirty="0">
                <a:solidFill>
                  <a:srgbClr val="283C46"/>
                </a:solidFill>
                <a:effectLst/>
                <a:latin typeface="Arial" panose="020B0604020202020204" pitchFamily="34" charset="0"/>
                <a:cs typeface="Arial" panose="020B0604020202020204" pitchFamily="34" charset="0"/>
              </a:rPr>
            </a:br>
            <a:r>
              <a:rPr lang="en-US" sz="2000" dirty="0">
                <a:solidFill>
                  <a:srgbClr val="283C46"/>
                </a:solidFill>
                <a:latin typeface="Arial" panose="020B0604020202020204" pitchFamily="34" charset="0"/>
                <a:cs typeface="Arial" panose="020B0604020202020204" pitchFamily="34" charset="0"/>
              </a:rPr>
              <a:t>Church of the Apostles,</a:t>
            </a:r>
            <a:r>
              <a:rPr lang="en-US" sz="2000" b="0" i="0" dirty="0">
                <a:solidFill>
                  <a:srgbClr val="283C46"/>
                </a:solidFill>
                <a:effectLst/>
                <a:latin typeface="Arial" panose="020B0604020202020204" pitchFamily="34" charset="0"/>
                <a:cs typeface="Arial" panose="020B0604020202020204" pitchFamily="34" charset="0"/>
              </a:rPr>
              <a:t> Fairfield, CT</a:t>
            </a:r>
            <a:r>
              <a:rPr lang="en-US" sz="2000" dirty="0">
                <a:solidFill>
                  <a:srgbClr val="283C46"/>
                </a:solidFill>
                <a:latin typeface="Arial" panose="020B0604020202020204" pitchFamily="34" charset="0"/>
                <a:cs typeface="Arial" panose="020B0604020202020204" pitchFamily="34" charset="0"/>
              </a:rPr>
              <a:t> </a:t>
            </a:r>
            <a:br>
              <a:rPr lang="en-US" sz="2000" b="0" i="0" dirty="0">
                <a:solidFill>
                  <a:srgbClr val="283C46"/>
                </a:solidFill>
                <a:effectLst/>
                <a:latin typeface="Arial" panose="020B0604020202020204" pitchFamily="34" charset="0"/>
                <a:cs typeface="Arial" panose="020B0604020202020204" pitchFamily="34" charset="0"/>
              </a:rPr>
            </a:br>
            <a:r>
              <a:rPr lang="en-US" sz="2000" dirty="0">
                <a:solidFill>
                  <a:srgbClr val="283C46"/>
                </a:solidFill>
                <a:latin typeface="Arial" panose="020B0604020202020204" pitchFamily="34" charset="0"/>
                <a:cs typeface="Arial" panose="020B0604020202020204" pitchFamily="34" charset="0"/>
              </a:rPr>
              <a:t>Church of the Presentation, USR, NJ   </a:t>
            </a:r>
            <a:br>
              <a:rPr lang="en-US" sz="2000" b="0" i="0" dirty="0">
                <a:solidFill>
                  <a:srgbClr val="283C46"/>
                </a:solidFill>
                <a:effectLst/>
                <a:latin typeface="Arial" panose="020B0604020202020204" pitchFamily="34" charset="0"/>
                <a:cs typeface="Arial" panose="020B0604020202020204" pitchFamily="34" charset="0"/>
              </a:rPr>
            </a:br>
            <a:r>
              <a:rPr lang="en-US" sz="2000" dirty="0">
                <a:solidFill>
                  <a:srgbClr val="283C46"/>
                </a:solidFill>
                <a:latin typeface="Arial" panose="020B0604020202020204" pitchFamily="34" charset="0"/>
                <a:cs typeface="Arial" panose="020B0604020202020204" pitchFamily="34" charset="0"/>
              </a:rPr>
              <a:t>First AME Church, Las Vegas, NV </a:t>
            </a:r>
            <a:br>
              <a:rPr lang="en-US" sz="2000" b="0" i="0" dirty="0">
                <a:solidFill>
                  <a:srgbClr val="283C46"/>
                </a:solidFill>
                <a:effectLst/>
                <a:latin typeface="Arial" panose="020B0604020202020204" pitchFamily="34" charset="0"/>
                <a:cs typeface="Arial" panose="020B0604020202020204" pitchFamily="34" charset="0"/>
              </a:rPr>
            </a:br>
            <a:r>
              <a:rPr lang="en-US" sz="2000" dirty="0">
                <a:solidFill>
                  <a:srgbClr val="283C46"/>
                </a:solidFill>
                <a:latin typeface="Arial" panose="020B0604020202020204" pitchFamily="34" charset="0"/>
                <a:cs typeface="Arial" panose="020B0604020202020204" pitchFamily="34" charset="0"/>
              </a:rPr>
              <a:t>First Presbyterian Church, </a:t>
            </a:r>
            <a:r>
              <a:rPr lang="en-US" sz="2000" b="0" i="0" dirty="0">
                <a:solidFill>
                  <a:srgbClr val="283C46"/>
                </a:solidFill>
                <a:effectLst/>
                <a:latin typeface="Arial" panose="020B0604020202020204" pitchFamily="34" charset="0"/>
                <a:cs typeface="Arial" panose="020B0604020202020204" pitchFamily="34" charset="0"/>
              </a:rPr>
              <a:t>Allentown, PA </a:t>
            </a:r>
            <a:br>
              <a:rPr lang="en-US" sz="2000" b="0" i="0" dirty="0">
                <a:solidFill>
                  <a:srgbClr val="283C46"/>
                </a:solidFill>
                <a:effectLst/>
                <a:latin typeface="Arial" panose="020B0604020202020204" pitchFamily="34" charset="0"/>
                <a:cs typeface="Arial" panose="020B0604020202020204" pitchFamily="34" charset="0"/>
              </a:rPr>
            </a:br>
            <a:r>
              <a:rPr lang="en-US" sz="2000" dirty="0">
                <a:solidFill>
                  <a:srgbClr val="283C46"/>
                </a:solidFill>
                <a:latin typeface="Arial" panose="020B0604020202020204" pitchFamily="34" charset="0"/>
                <a:cs typeface="Arial" panose="020B0604020202020204" pitchFamily="34" charset="0"/>
              </a:rPr>
              <a:t>First United Methodist Church, </a:t>
            </a:r>
            <a:r>
              <a:rPr lang="en-US" sz="2000" b="0" i="0" dirty="0" err="1">
                <a:solidFill>
                  <a:srgbClr val="283C46"/>
                </a:solidFill>
                <a:effectLst/>
                <a:latin typeface="Arial" panose="020B0604020202020204" pitchFamily="34" charset="0"/>
                <a:cs typeface="Arial" panose="020B0604020202020204" pitchFamily="34" charset="0"/>
              </a:rPr>
              <a:t>Lkeland</a:t>
            </a:r>
            <a:r>
              <a:rPr lang="en-US" sz="2000" b="0" i="0" dirty="0">
                <a:solidFill>
                  <a:srgbClr val="283C46"/>
                </a:solidFill>
                <a:effectLst/>
                <a:latin typeface="Arial" panose="020B0604020202020204" pitchFamily="34" charset="0"/>
                <a:cs typeface="Arial" panose="020B0604020202020204" pitchFamily="34" charset="0"/>
              </a:rPr>
              <a:t>, FL</a:t>
            </a:r>
            <a:br>
              <a:rPr lang="en-US" sz="2000" b="0" i="0" dirty="0">
                <a:solidFill>
                  <a:srgbClr val="283C46"/>
                </a:solidFill>
                <a:effectLst/>
                <a:latin typeface="Arial" panose="020B0604020202020204" pitchFamily="34" charset="0"/>
                <a:cs typeface="Arial" panose="020B0604020202020204" pitchFamily="34" charset="0"/>
              </a:rPr>
            </a:br>
            <a:r>
              <a:rPr lang="en-US" sz="2000" dirty="0">
                <a:solidFill>
                  <a:srgbClr val="283C46"/>
                </a:solidFill>
                <a:latin typeface="Arial" panose="020B0604020202020204" pitchFamily="34" charset="0"/>
                <a:cs typeface="Arial" panose="020B0604020202020204" pitchFamily="34" charset="0"/>
              </a:rPr>
              <a:t>Florence Christian Church</a:t>
            </a:r>
            <a:r>
              <a:rPr lang="en-US" sz="2000" b="0" i="0" dirty="0">
                <a:solidFill>
                  <a:srgbClr val="283C46"/>
                </a:solidFill>
                <a:effectLst/>
                <a:latin typeface="Arial" panose="020B0604020202020204" pitchFamily="34" charset="0"/>
                <a:cs typeface="Arial" panose="020B0604020202020204" pitchFamily="34" charset="0"/>
              </a:rPr>
              <a:t>, Florence KY </a:t>
            </a:r>
            <a:br>
              <a:rPr lang="en-US" sz="2000" b="0" i="0" dirty="0">
                <a:solidFill>
                  <a:srgbClr val="283C46"/>
                </a:solidFill>
                <a:effectLst/>
                <a:latin typeface="Arial" panose="020B0604020202020204" pitchFamily="34" charset="0"/>
                <a:cs typeface="Arial" panose="020B0604020202020204" pitchFamily="34" charset="0"/>
              </a:rPr>
            </a:br>
            <a:r>
              <a:rPr lang="en-US" sz="2000" dirty="0">
                <a:solidFill>
                  <a:srgbClr val="283C46"/>
                </a:solidFill>
                <a:latin typeface="Arial" panose="020B0604020202020204" pitchFamily="34" charset="0"/>
                <a:cs typeface="Arial" panose="020B0604020202020204" pitchFamily="34" charset="0"/>
              </a:rPr>
              <a:t>Lord of Life Lutheran</a:t>
            </a:r>
            <a:r>
              <a:rPr lang="en-US" sz="2000" b="0" i="0" dirty="0">
                <a:solidFill>
                  <a:srgbClr val="283C46"/>
                </a:solidFill>
                <a:effectLst/>
                <a:latin typeface="Arial" panose="020B0604020202020204" pitchFamily="34" charset="0"/>
                <a:cs typeface="Arial" panose="020B0604020202020204" pitchFamily="34" charset="0"/>
              </a:rPr>
              <a:t>, Fairfax VA </a:t>
            </a:r>
            <a:br>
              <a:rPr lang="en-US" sz="2000" b="0" i="0" dirty="0">
                <a:solidFill>
                  <a:srgbClr val="283C46"/>
                </a:solidFill>
                <a:effectLst/>
                <a:latin typeface="Arial" panose="020B0604020202020204" pitchFamily="34" charset="0"/>
                <a:cs typeface="Arial" panose="020B0604020202020204" pitchFamily="34" charset="0"/>
              </a:rPr>
            </a:br>
            <a:r>
              <a:rPr lang="en-US" sz="2000" dirty="0">
                <a:solidFill>
                  <a:srgbClr val="283C46"/>
                </a:solidFill>
                <a:latin typeface="Arial" panose="020B0604020202020204" pitchFamily="34" charset="0"/>
                <a:cs typeface="Arial" panose="020B0604020202020204" pitchFamily="34" charset="0"/>
              </a:rPr>
              <a:t>Metropolitan AME Church,</a:t>
            </a:r>
            <a:r>
              <a:rPr lang="en-US" sz="2000" b="0" i="0" dirty="0">
                <a:solidFill>
                  <a:srgbClr val="283C46"/>
                </a:solidFill>
                <a:effectLst/>
                <a:latin typeface="Arial" panose="020B0604020202020204" pitchFamily="34" charset="0"/>
                <a:cs typeface="Arial" panose="020B0604020202020204" pitchFamily="34" charset="0"/>
              </a:rPr>
              <a:t> Washington DC </a:t>
            </a:r>
            <a:br>
              <a:rPr lang="en-US" sz="2000" b="0" i="0" dirty="0">
                <a:solidFill>
                  <a:srgbClr val="283C46"/>
                </a:solidFill>
                <a:effectLst/>
                <a:latin typeface="Arial" panose="020B0604020202020204" pitchFamily="34" charset="0"/>
                <a:cs typeface="Arial" panose="020B0604020202020204" pitchFamily="34" charset="0"/>
              </a:rPr>
            </a:br>
            <a:r>
              <a:rPr lang="en-US" sz="2000" dirty="0">
                <a:solidFill>
                  <a:srgbClr val="283C46"/>
                </a:solidFill>
                <a:latin typeface="Arial" panose="020B0604020202020204" pitchFamily="34" charset="0"/>
                <a:cs typeface="Arial" panose="020B0604020202020204" pitchFamily="34" charset="0"/>
              </a:rPr>
              <a:t>Palm Harbor United Methodist Church,</a:t>
            </a:r>
            <a:r>
              <a:rPr lang="en-US" sz="2000" b="0" i="0" dirty="0">
                <a:solidFill>
                  <a:srgbClr val="283C46"/>
                </a:solidFill>
                <a:effectLst/>
                <a:latin typeface="Arial" panose="020B0604020202020204" pitchFamily="34" charset="0"/>
                <a:cs typeface="Arial" panose="020B0604020202020204" pitchFamily="34" charset="0"/>
              </a:rPr>
              <a:t> Palm Harbor, FL </a:t>
            </a:r>
            <a:br>
              <a:rPr lang="en-US" sz="2000" b="0" i="0" dirty="0">
                <a:solidFill>
                  <a:srgbClr val="283C46"/>
                </a:solidFill>
                <a:effectLst/>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38DB8664-7967-4FA2-B920-6ACC48502D96}"/>
              </a:ext>
            </a:extLst>
          </p:cNvPr>
          <p:cNvSpPr>
            <a:spLocks noGrp="1"/>
          </p:cNvSpPr>
          <p:nvPr>
            <p:ph sz="half" idx="2"/>
          </p:nvPr>
        </p:nvSpPr>
        <p:spPr>
          <a:xfrm>
            <a:off x="6187440" y="2349499"/>
            <a:ext cx="5823050" cy="4811712"/>
          </a:xfrm>
        </p:spPr>
        <p:txBody>
          <a:bodyPr>
            <a:normAutofit fontScale="55000" lnSpcReduction="20000"/>
          </a:bodyPr>
          <a:lstStyle/>
          <a:p>
            <a:pPr marL="0" indent="0">
              <a:buNone/>
            </a:pPr>
            <a:r>
              <a:rPr lang="en-US" sz="3600" b="1" dirty="0">
                <a:solidFill>
                  <a:srgbClr val="283C46"/>
                </a:solidFill>
                <a:latin typeface="Arial" panose="020B0604020202020204" pitchFamily="34" charset="0"/>
                <a:cs typeface="Arial" panose="020B0604020202020204" pitchFamily="34" charset="0"/>
              </a:rPr>
              <a:t>Prince of Peace Lutheran</a:t>
            </a:r>
            <a:r>
              <a:rPr lang="en-US" sz="3600" b="0" i="0" dirty="0">
                <a:solidFill>
                  <a:srgbClr val="283C46"/>
                </a:solidFill>
                <a:effectLst/>
                <a:latin typeface="Arial" panose="020B0604020202020204" pitchFamily="34" charset="0"/>
                <a:cs typeface="Arial" panose="020B0604020202020204" pitchFamily="34" charset="0"/>
              </a:rPr>
              <a:t>, Burnsville, MN </a:t>
            </a:r>
            <a:br>
              <a:rPr lang="en-US" sz="3600" b="0" i="0" dirty="0">
                <a:solidFill>
                  <a:srgbClr val="283C46"/>
                </a:solidFill>
                <a:effectLst/>
                <a:latin typeface="Arial" panose="020B0604020202020204" pitchFamily="34" charset="0"/>
                <a:cs typeface="Arial" panose="020B0604020202020204" pitchFamily="34" charset="0"/>
              </a:rPr>
            </a:br>
            <a:r>
              <a:rPr lang="en-US" sz="3600" b="1" dirty="0">
                <a:solidFill>
                  <a:srgbClr val="283C46"/>
                </a:solidFill>
                <a:latin typeface="Arial" panose="020B0604020202020204" pitchFamily="34" charset="0"/>
                <a:cs typeface="Arial" panose="020B0604020202020204" pitchFamily="34" charset="0"/>
              </a:rPr>
              <a:t>Reid Temple AME Church</a:t>
            </a:r>
            <a:r>
              <a:rPr lang="en-US" sz="3600" dirty="0">
                <a:solidFill>
                  <a:srgbClr val="283C46"/>
                </a:solidFill>
                <a:latin typeface="Arial" panose="020B0604020202020204" pitchFamily="34" charset="0"/>
                <a:cs typeface="Arial" panose="020B0604020202020204" pitchFamily="34" charset="0"/>
              </a:rPr>
              <a:t>, </a:t>
            </a:r>
            <a:r>
              <a:rPr lang="en-US" sz="3600" b="0" i="0" dirty="0" err="1">
                <a:solidFill>
                  <a:srgbClr val="283C46"/>
                </a:solidFill>
                <a:effectLst/>
                <a:latin typeface="Arial" panose="020B0604020202020204" pitchFamily="34" charset="0"/>
                <a:cs typeface="Arial" panose="020B0604020202020204" pitchFamily="34" charset="0"/>
              </a:rPr>
              <a:t>GlennDale</a:t>
            </a:r>
            <a:r>
              <a:rPr lang="en-US" sz="3600" b="0" i="0" dirty="0">
                <a:solidFill>
                  <a:srgbClr val="283C46"/>
                </a:solidFill>
                <a:effectLst/>
                <a:latin typeface="Arial" panose="020B0604020202020204" pitchFamily="34" charset="0"/>
                <a:cs typeface="Arial" panose="020B0604020202020204" pitchFamily="34" charset="0"/>
              </a:rPr>
              <a:t> MD </a:t>
            </a:r>
          </a:p>
          <a:p>
            <a:pPr marL="0" indent="0">
              <a:buNone/>
            </a:pPr>
            <a:r>
              <a:rPr lang="en-US" sz="3600" b="1" i="0" dirty="0">
                <a:solidFill>
                  <a:srgbClr val="283C46"/>
                </a:solidFill>
                <a:effectLst/>
                <a:latin typeface="Arial" panose="020B0604020202020204" pitchFamily="34" charset="0"/>
                <a:cs typeface="Arial" panose="020B0604020202020204" pitchFamily="34" charset="0"/>
              </a:rPr>
              <a:t>Round Hill Community Church, </a:t>
            </a:r>
            <a:r>
              <a:rPr lang="en-US" sz="3600" b="1" i="0" dirty="0" err="1">
                <a:solidFill>
                  <a:srgbClr val="283C46"/>
                </a:solidFill>
                <a:effectLst/>
                <a:latin typeface="Arial" panose="020B0604020202020204" pitchFamily="34" charset="0"/>
                <a:cs typeface="Arial" panose="020B0604020202020204" pitchFamily="34" charset="0"/>
              </a:rPr>
              <a:t>Gnwch,CT</a:t>
            </a:r>
            <a:br>
              <a:rPr lang="en-US" sz="3600" b="0" i="0" dirty="0">
                <a:solidFill>
                  <a:srgbClr val="283C46"/>
                </a:solidFill>
                <a:effectLst/>
                <a:latin typeface="Arial" panose="020B0604020202020204" pitchFamily="34" charset="0"/>
                <a:cs typeface="Arial" panose="020B0604020202020204" pitchFamily="34" charset="0"/>
              </a:rPr>
            </a:br>
            <a:r>
              <a:rPr lang="en-US" sz="3600" b="1" i="0" dirty="0">
                <a:solidFill>
                  <a:srgbClr val="283C46"/>
                </a:solidFill>
                <a:effectLst/>
                <a:latin typeface="Arial" panose="020B0604020202020204" pitchFamily="34" charset="0"/>
                <a:cs typeface="Arial" panose="020B0604020202020204" pitchFamily="34" charset="0"/>
              </a:rPr>
              <a:t>Sacred Heart Parish, </a:t>
            </a:r>
            <a:r>
              <a:rPr lang="en-US" sz="3600" b="0" i="0" dirty="0">
                <a:solidFill>
                  <a:srgbClr val="283C46"/>
                </a:solidFill>
                <a:effectLst/>
                <a:latin typeface="Arial" panose="020B0604020202020204" pitchFamily="34" charset="0"/>
                <a:cs typeface="Arial" panose="020B0604020202020204" pitchFamily="34" charset="0"/>
              </a:rPr>
              <a:t>Southbury, CT</a:t>
            </a:r>
            <a:r>
              <a:rPr lang="en-US" sz="3600" b="1" i="0" dirty="0">
                <a:solidFill>
                  <a:srgbClr val="283C46"/>
                </a:solidFill>
                <a:effectLst/>
                <a:latin typeface="Arial" panose="020B0604020202020204" pitchFamily="34" charset="0"/>
                <a:cs typeface="Arial" panose="020B0604020202020204" pitchFamily="34" charset="0"/>
              </a:rPr>
              <a:t> </a:t>
            </a:r>
            <a:r>
              <a:rPr lang="en-US" sz="3600" b="0" i="0" dirty="0">
                <a:solidFill>
                  <a:srgbClr val="283C46"/>
                </a:solidFill>
                <a:effectLst/>
                <a:latin typeface="Arial" panose="020B0604020202020204" pitchFamily="34" charset="0"/>
                <a:cs typeface="Arial" panose="020B0604020202020204" pitchFamily="34" charset="0"/>
              </a:rPr>
              <a:t>  </a:t>
            </a:r>
            <a:br>
              <a:rPr lang="en-US" sz="3600" b="0" i="0" dirty="0">
                <a:solidFill>
                  <a:srgbClr val="283C46"/>
                </a:solidFill>
                <a:effectLst/>
                <a:latin typeface="Arial" panose="020B0604020202020204" pitchFamily="34" charset="0"/>
                <a:cs typeface="Arial" panose="020B0604020202020204" pitchFamily="34" charset="0"/>
              </a:rPr>
            </a:br>
            <a:r>
              <a:rPr lang="en-US" sz="3600" b="1" i="0" dirty="0">
                <a:solidFill>
                  <a:srgbClr val="283C46"/>
                </a:solidFill>
                <a:effectLst/>
                <a:latin typeface="Arial" panose="020B0604020202020204" pitchFamily="34" charset="0"/>
                <a:cs typeface="Arial" panose="020B0604020202020204" pitchFamily="34" charset="0"/>
              </a:rPr>
              <a:t>St Anthony on the Lake,</a:t>
            </a:r>
            <a:r>
              <a:rPr lang="en-US" sz="3600" b="0" i="0" dirty="0">
                <a:solidFill>
                  <a:srgbClr val="283C46"/>
                </a:solidFill>
                <a:effectLst/>
                <a:latin typeface="Arial" panose="020B0604020202020204" pitchFamily="34" charset="0"/>
                <a:cs typeface="Arial" panose="020B0604020202020204" pitchFamily="34" charset="0"/>
              </a:rPr>
              <a:t> </a:t>
            </a:r>
            <a:r>
              <a:rPr lang="en-US" sz="3600" b="0" i="0" dirty="0" err="1">
                <a:solidFill>
                  <a:srgbClr val="283C46"/>
                </a:solidFill>
                <a:effectLst/>
                <a:latin typeface="Arial" panose="020B0604020202020204" pitchFamily="34" charset="0"/>
                <a:cs typeface="Arial" panose="020B0604020202020204" pitchFamily="34" charset="0"/>
              </a:rPr>
              <a:t>Peewaukee</a:t>
            </a:r>
            <a:r>
              <a:rPr lang="en-US" sz="3600" b="0" i="0" dirty="0">
                <a:solidFill>
                  <a:srgbClr val="283C46"/>
                </a:solidFill>
                <a:effectLst/>
                <a:latin typeface="Arial" panose="020B0604020202020204" pitchFamily="34" charset="0"/>
                <a:cs typeface="Arial" panose="020B0604020202020204" pitchFamily="34" charset="0"/>
              </a:rPr>
              <a:t>, WI </a:t>
            </a:r>
            <a:br>
              <a:rPr lang="en-US" sz="3600" b="0" i="0" dirty="0">
                <a:solidFill>
                  <a:srgbClr val="283C46"/>
                </a:solidFill>
                <a:effectLst/>
                <a:latin typeface="Arial" panose="020B0604020202020204" pitchFamily="34" charset="0"/>
                <a:cs typeface="Arial" panose="020B0604020202020204" pitchFamily="34" charset="0"/>
              </a:rPr>
            </a:br>
            <a:r>
              <a:rPr lang="en-US" sz="3600" b="1" i="0" dirty="0">
                <a:solidFill>
                  <a:srgbClr val="283C46"/>
                </a:solidFill>
                <a:effectLst/>
                <a:latin typeface="Arial" panose="020B0604020202020204" pitchFamily="34" charset="0"/>
                <a:cs typeface="Arial" panose="020B0604020202020204" pitchFamily="34" charset="0"/>
              </a:rPr>
              <a:t>St. Charles Catholic Parish</a:t>
            </a:r>
            <a:r>
              <a:rPr lang="en-US" sz="3600" b="0" i="0" dirty="0">
                <a:solidFill>
                  <a:srgbClr val="283C46"/>
                </a:solidFill>
                <a:effectLst/>
                <a:latin typeface="Arial" panose="020B0604020202020204" pitchFamily="34" charset="0"/>
                <a:cs typeface="Arial" panose="020B0604020202020204" pitchFamily="34" charset="0"/>
              </a:rPr>
              <a:t>, Portland OR</a:t>
            </a:r>
            <a:br>
              <a:rPr lang="en-US" sz="3600" b="0" i="0" dirty="0">
                <a:solidFill>
                  <a:srgbClr val="283C46"/>
                </a:solidFill>
                <a:effectLst/>
                <a:latin typeface="Arial" panose="020B0604020202020204" pitchFamily="34" charset="0"/>
                <a:cs typeface="Arial" panose="020B0604020202020204" pitchFamily="34" charset="0"/>
              </a:rPr>
            </a:br>
            <a:r>
              <a:rPr lang="en-US" sz="3600" b="1" i="0" dirty="0">
                <a:solidFill>
                  <a:srgbClr val="283C46"/>
                </a:solidFill>
                <a:effectLst/>
                <a:latin typeface="Arial" panose="020B0604020202020204" pitchFamily="34" charset="0"/>
                <a:cs typeface="Arial" panose="020B0604020202020204" pitchFamily="34" charset="0"/>
              </a:rPr>
              <a:t>St. Charles Borromeo Church</a:t>
            </a:r>
            <a:r>
              <a:rPr lang="en-US" sz="3600" b="0" i="0" dirty="0">
                <a:solidFill>
                  <a:srgbClr val="283C46"/>
                </a:solidFill>
                <a:effectLst/>
                <a:latin typeface="Arial" panose="020B0604020202020204" pitchFamily="34" charset="0"/>
                <a:cs typeface="Arial" panose="020B0604020202020204" pitchFamily="34" charset="0"/>
              </a:rPr>
              <a:t>, Skillman, NJ </a:t>
            </a:r>
            <a:br>
              <a:rPr lang="en-US" sz="3600" b="1" i="0" dirty="0">
                <a:solidFill>
                  <a:srgbClr val="283C46"/>
                </a:solidFill>
                <a:effectLst/>
                <a:latin typeface="Arial" panose="020B0604020202020204" pitchFamily="34" charset="0"/>
                <a:cs typeface="Arial" panose="020B0604020202020204" pitchFamily="34" charset="0"/>
              </a:rPr>
            </a:br>
            <a:r>
              <a:rPr lang="en-US" sz="3600" b="1" i="0" dirty="0">
                <a:solidFill>
                  <a:srgbClr val="283C46"/>
                </a:solidFill>
                <a:effectLst/>
                <a:latin typeface="Arial" panose="020B0604020202020204" pitchFamily="34" charset="0"/>
                <a:cs typeface="Arial" panose="020B0604020202020204" pitchFamily="34" charset="0"/>
              </a:rPr>
              <a:t>St. John's Episcopal,</a:t>
            </a:r>
            <a:r>
              <a:rPr lang="en-US" sz="3600" b="0" i="0" dirty="0">
                <a:solidFill>
                  <a:srgbClr val="283C46"/>
                </a:solidFill>
                <a:effectLst/>
                <a:latin typeface="Arial" panose="020B0604020202020204" pitchFamily="34" charset="0"/>
                <a:cs typeface="Arial" panose="020B0604020202020204" pitchFamily="34" charset="0"/>
              </a:rPr>
              <a:t> Youngstown OH</a:t>
            </a:r>
            <a:br>
              <a:rPr lang="en-US" sz="3600" b="0" i="0" dirty="0">
                <a:solidFill>
                  <a:srgbClr val="283C46"/>
                </a:solidFill>
                <a:effectLst/>
                <a:latin typeface="Arial" panose="020B0604020202020204" pitchFamily="34" charset="0"/>
                <a:cs typeface="Arial" panose="020B0604020202020204" pitchFamily="34" charset="0"/>
              </a:rPr>
            </a:br>
            <a:r>
              <a:rPr lang="en-US" sz="3600" b="1" i="0" dirty="0">
                <a:solidFill>
                  <a:srgbClr val="283C46"/>
                </a:solidFill>
                <a:effectLst/>
                <a:latin typeface="Arial" panose="020B0604020202020204" pitchFamily="34" charset="0"/>
                <a:cs typeface="Arial" panose="020B0604020202020204" pitchFamily="34" charset="0"/>
              </a:rPr>
              <a:t>St. Joseph's Parish,</a:t>
            </a:r>
            <a:r>
              <a:rPr lang="en-US" sz="3600" b="0" i="0" dirty="0">
                <a:solidFill>
                  <a:srgbClr val="283C46"/>
                </a:solidFill>
                <a:effectLst/>
                <a:latin typeface="Arial" panose="020B0604020202020204" pitchFamily="34" charset="0"/>
                <a:cs typeface="Arial" panose="020B0604020202020204" pitchFamily="34" charset="0"/>
              </a:rPr>
              <a:t> Youngstown, OH  </a:t>
            </a:r>
            <a:br>
              <a:rPr lang="en-US" sz="3600" b="0" i="0" dirty="0">
                <a:solidFill>
                  <a:srgbClr val="283C46"/>
                </a:solidFill>
                <a:effectLst/>
                <a:latin typeface="Arial" panose="020B0604020202020204" pitchFamily="34" charset="0"/>
                <a:cs typeface="Arial" panose="020B0604020202020204" pitchFamily="34" charset="0"/>
              </a:rPr>
            </a:br>
            <a:r>
              <a:rPr lang="en-US" sz="3600" b="1" i="0" dirty="0">
                <a:solidFill>
                  <a:srgbClr val="283C46"/>
                </a:solidFill>
                <a:effectLst/>
                <a:latin typeface="Arial" panose="020B0604020202020204" pitchFamily="34" charset="0"/>
                <a:cs typeface="Arial" panose="020B0604020202020204" pitchFamily="34" charset="0"/>
              </a:rPr>
              <a:t>St. Paul’s Episcopal Church</a:t>
            </a:r>
            <a:r>
              <a:rPr lang="en-US" sz="3600" b="0" i="0" dirty="0">
                <a:solidFill>
                  <a:srgbClr val="283C46"/>
                </a:solidFill>
                <a:effectLst/>
                <a:latin typeface="Arial" panose="020B0604020202020204" pitchFamily="34" charset="0"/>
                <a:cs typeface="Arial" panose="020B0604020202020204" pitchFamily="34" charset="0"/>
              </a:rPr>
              <a:t>, Duluth, MN </a:t>
            </a:r>
            <a:br>
              <a:rPr lang="en-US" sz="3600" b="0" i="0" dirty="0">
                <a:solidFill>
                  <a:srgbClr val="283C46"/>
                </a:solidFill>
                <a:effectLst/>
                <a:latin typeface="Arial" panose="020B0604020202020204" pitchFamily="34" charset="0"/>
                <a:cs typeface="Arial" panose="020B0604020202020204" pitchFamily="34" charset="0"/>
              </a:rPr>
            </a:br>
            <a:r>
              <a:rPr lang="en-US" sz="3600" b="1" i="0" dirty="0">
                <a:solidFill>
                  <a:srgbClr val="283C46"/>
                </a:solidFill>
                <a:effectLst/>
                <a:latin typeface="Arial" panose="020B0604020202020204" pitchFamily="34" charset="0"/>
                <a:cs typeface="Arial" panose="020B0604020202020204" pitchFamily="34" charset="0"/>
              </a:rPr>
              <a:t>Spirit of Joy Lutheran Church, </a:t>
            </a:r>
            <a:r>
              <a:rPr lang="en-US" sz="3600" b="0" i="0" dirty="0">
                <a:solidFill>
                  <a:srgbClr val="283C46"/>
                </a:solidFill>
                <a:effectLst/>
                <a:latin typeface="Arial" panose="020B0604020202020204" pitchFamily="34" charset="0"/>
                <a:cs typeface="Arial" panose="020B0604020202020204" pitchFamily="34" charset="0"/>
              </a:rPr>
              <a:t>Sioux Falls, SD  </a:t>
            </a:r>
            <a:br>
              <a:rPr lang="en-US" sz="3600" b="0" i="0" dirty="0">
                <a:solidFill>
                  <a:srgbClr val="283C46"/>
                </a:solidFill>
                <a:effectLst/>
                <a:latin typeface="Arial" panose="020B0604020202020204" pitchFamily="34" charset="0"/>
                <a:cs typeface="Arial" panose="020B0604020202020204" pitchFamily="34" charset="0"/>
              </a:rPr>
            </a:br>
            <a:r>
              <a:rPr lang="en-US" sz="3600" b="1" i="0" dirty="0">
                <a:solidFill>
                  <a:srgbClr val="283C46"/>
                </a:solidFill>
                <a:effectLst/>
                <a:latin typeface="Arial" panose="020B0604020202020204" pitchFamily="34" charset="0"/>
                <a:cs typeface="Arial" panose="020B0604020202020204" pitchFamily="34" charset="0"/>
              </a:rPr>
              <a:t>Village Presbyterian Church,</a:t>
            </a:r>
            <a:r>
              <a:rPr lang="en-US" sz="3600" b="0" i="0" dirty="0">
                <a:solidFill>
                  <a:srgbClr val="283C46"/>
                </a:solidFill>
                <a:effectLst/>
                <a:latin typeface="Arial" panose="020B0604020202020204" pitchFamily="34" charset="0"/>
                <a:cs typeface="Arial" panose="020B0604020202020204" pitchFamily="34" charset="0"/>
              </a:rPr>
              <a:t> Prairie Village, KS </a:t>
            </a:r>
          </a:p>
          <a:p>
            <a:endParaRPr lang="en-US" dirty="0"/>
          </a:p>
        </p:txBody>
      </p:sp>
      <p:sp>
        <p:nvSpPr>
          <p:cNvPr id="3" name="Slide Number Placeholder 2">
            <a:extLst>
              <a:ext uri="{FF2B5EF4-FFF2-40B4-BE49-F238E27FC236}">
                <a16:creationId xmlns:a16="http://schemas.microsoft.com/office/drawing/2014/main" id="{F819F413-89DB-7943-BB61-3CACEDBFE707}"/>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544761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637E51-E191-6448-8C5E-3B7A46640A16}"/>
              </a:ext>
            </a:extLst>
          </p:cNvPr>
          <p:cNvPicPr>
            <a:picLocks noChangeAspect="1"/>
          </p:cNvPicPr>
          <p:nvPr/>
        </p:nvPicPr>
        <p:blipFill rotWithShape="1">
          <a:blip r:embed="rId3"/>
          <a:srcRect t="4443" r="2" b="2"/>
          <a:stretch/>
        </p:blipFill>
        <p:spPr>
          <a:xfrm>
            <a:off x="7619998" y="3282697"/>
            <a:ext cx="3425199" cy="2337870"/>
          </a:xfrm>
          <a:custGeom>
            <a:avLst/>
            <a:gdLst>
              <a:gd name="connsiteX0" fmla="*/ 0 w 3425199"/>
              <a:gd name="connsiteY0" fmla="*/ 0 h 2337870"/>
              <a:gd name="connsiteX1" fmla="*/ 3425199 w 3425199"/>
              <a:gd name="connsiteY1" fmla="*/ 0 h 2337870"/>
              <a:gd name="connsiteX2" fmla="*/ 3425199 w 3425199"/>
              <a:gd name="connsiteY2" fmla="*/ 2171405 h 2337870"/>
              <a:gd name="connsiteX3" fmla="*/ 3258734 w 3425199"/>
              <a:gd name="connsiteY3" fmla="*/ 2337870 h 2337870"/>
              <a:gd name="connsiteX4" fmla="*/ 0 w 3425199"/>
              <a:gd name="connsiteY4" fmla="*/ 2337870 h 2337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7" name="Picture 6">
            <a:extLst>
              <a:ext uri="{FF2B5EF4-FFF2-40B4-BE49-F238E27FC236}">
                <a16:creationId xmlns:a16="http://schemas.microsoft.com/office/drawing/2014/main" id="{DEC6AC7F-DE76-2A41-8313-F24C05B300F6}"/>
              </a:ext>
            </a:extLst>
          </p:cNvPr>
          <p:cNvPicPr>
            <a:picLocks noChangeAspect="1"/>
          </p:cNvPicPr>
          <p:nvPr/>
        </p:nvPicPr>
        <p:blipFill rotWithShape="1">
          <a:blip r:embed="rId4"/>
          <a:srcRect l="13198" r="2" b="2"/>
          <a:stretch/>
        </p:blipFill>
        <p:spPr>
          <a:xfrm>
            <a:off x="7619998" y="780235"/>
            <a:ext cx="3425199" cy="2337870"/>
          </a:xfrm>
          <a:custGeom>
            <a:avLst/>
            <a:gdLst>
              <a:gd name="connsiteX0" fmla="*/ 166465 w 3425199"/>
              <a:gd name="connsiteY0" fmla="*/ 0 h 2337870"/>
              <a:gd name="connsiteX1" fmla="*/ 3425199 w 3425199"/>
              <a:gd name="connsiteY1" fmla="*/ 0 h 2337870"/>
              <a:gd name="connsiteX2" fmla="*/ 3425199 w 3425199"/>
              <a:gd name="connsiteY2" fmla="*/ 2337870 h 2337870"/>
              <a:gd name="connsiteX3" fmla="*/ 0 w 3425199"/>
              <a:gd name="connsiteY3" fmla="*/ 2337870 h 2337870"/>
              <a:gd name="connsiteX4" fmla="*/ 0 w 3425199"/>
              <a:gd name="connsiteY4" fmla="*/ 166465 h 2337870"/>
              <a:gd name="connsiteX5" fmla="*/ 166465 w 3425199"/>
              <a:gd name="connsiteY5" fmla="*/ 0 h 233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0D03D3BD-67F9-F94D-BCE4-33B121110F2F}"/>
              </a:ext>
            </a:extLst>
          </p:cNvPr>
          <p:cNvSpPr>
            <a:spLocks noGrp="1"/>
          </p:cNvSpPr>
          <p:nvPr>
            <p:ph type="title"/>
          </p:nvPr>
        </p:nvSpPr>
        <p:spPr>
          <a:xfrm>
            <a:off x="1141412" y="618518"/>
            <a:ext cx="5894387" cy="1478570"/>
          </a:xfrm>
        </p:spPr>
        <p:txBody>
          <a:bodyPr anchor="b">
            <a:normAutofit/>
          </a:bodyPr>
          <a:lstStyle/>
          <a:p>
            <a:r>
              <a:rPr lang="en-US" dirty="0"/>
              <a:t>Family Idea starter</a:t>
            </a:r>
            <a:endParaRPr lang="en-US"/>
          </a:p>
        </p:txBody>
      </p:sp>
      <p:sp>
        <p:nvSpPr>
          <p:cNvPr id="3" name="Content Placeholder 2">
            <a:extLst>
              <a:ext uri="{FF2B5EF4-FFF2-40B4-BE49-F238E27FC236}">
                <a16:creationId xmlns:a16="http://schemas.microsoft.com/office/drawing/2014/main" id="{F4293D06-46DD-514C-838B-EB2AD8FC3886}"/>
              </a:ext>
            </a:extLst>
          </p:cNvPr>
          <p:cNvSpPr>
            <a:spLocks noGrp="1"/>
          </p:cNvSpPr>
          <p:nvPr>
            <p:ph idx="1"/>
          </p:nvPr>
        </p:nvSpPr>
        <p:spPr>
          <a:xfrm>
            <a:off x="1141412" y="2249487"/>
            <a:ext cx="5894388" cy="3541714"/>
          </a:xfrm>
        </p:spPr>
        <p:txBody>
          <a:bodyPr>
            <a:normAutofit/>
          </a:bodyPr>
          <a:lstStyle/>
          <a:p>
            <a:r>
              <a:rPr lang="en-US" dirty="0"/>
              <a:t>Family-centered programs at church using the eight core Calling themes</a:t>
            </a:r>
          </a:p>
          <a:p>
            <a:r>
              <a:rPr lang="en-US" dirty="0"/>
              <a:t>Family at-home friendly activities</a:t>
            </a:r>
          </a:p>
          <a:p>
            <a:r>
              <a:rPr lang="en-US" dirty="0"/>
              <a:t>Parent formation on discovering and living the call to be parents</a:t>
            </a:r>
          </a:p>
        </p:txBody>
      </p:sp>
      <p:sp>
        <p:nvSpPr>
          <p:cNvPr id="4" name="Slide Number Placeholder 3">
            <a:extLst>
              <a:ext uri="{FF2B5EF4-FFF2-40B4-BE49-F238E27FC236}">
                <a16:creationId xmlns:a16="http://schemas.microsoft.com/office/drawing/2014/main" id="{E62E0279-809B-C944-9D2E-700965A2E672}"/>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590002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10577EC-7EE2-46B1-8DD2-8A9106DDFD0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7" name="Rectangle 16">
              <a:extLst>
                <a:ext uri="{FF2B5EF4-FFF2-40B4-BE49-F238E27FC236}">
                  <a16:creationId xmlns:a16="http://schemas.microsoft.com/office/drawing/2014/main" id="{EF3C28CA-031B-422A-96C3-2D84932F9464}"/>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95D51FDD-E884-401F-B1CB-86803C0D525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grpSp>
        <p:nvGrpSpPr>
          <p:cNvPr id="20" name="Group 19">
            <a:extLst>
              <a:ext uri="{FF2B5EF4-FFF2-40B4-BE49-F238E27FC236}">
                <a16:creationId xmlns:a16="http://schemas.microsoft.com/office/drawing/2014/main" id="{91296F37-D1F8-424C-A677-B849EA444CC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133"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1" name="Rectangle 5">
              <a:extLst>
                <a:ext uri="{FF2B5EF4-FFF2-40B4-BE49-F238E27FC236}">
                  <a16:creationId xmlns:a16="http://schemas.microsoft.com/office/drawing/2014/main" id="{0BB95EFA-7209-42D0-8DF6-2EBCED42D037}"/>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22" name="Freeform 6">
              <a:extLst>
                <a:ext uri="{FF2B5EF4-FFF2-40B4-BE49-F238E27FC236}">
                  <a16:creationId xmlns:a16="http://schemas.microsoft.com/office/drawing/2014/main" id="{E1D17814-4B1A-47DD-AEF8-F784A6C4CD14}"/>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3" name="Freeform 7">
              <a:extLst>
                <a:ext uri="{FF2B5EF4-FFF2-40B4-BE49-F238E27FC236}">
                  <a16:creationId xmlns:a16="http://schemas.microsoft.com/office/drawing/2014/main" id="{08A3080E-4C7E-4B3A-8FED-9670DFD82DB9}"/>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4" name="Rectangle 8">
              <a:extLst>
                <a:ext uri="{FF2B5EF4-FFF2-40B4-BE49-F238E27FC236}">
                  <a16:creationId xmlns:a16="http://schemas.microsoft.com/office/drawing/2014/main" id="{82844FF0-1965-48DD-8529-5509143D3632}"/>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25" name="Freeform 9">
              <a:extLst>
                <a:ext uri="{FF2B5EF4-FFF2-40B4-BE49-F238E27FC236}">
                  <a16:creationId xmlns:a16="http://schemas.microsoft.com/office/drawing/2014/main" id="{82A75C92-7C8F-41AA-8F1B-7A002C6E0002}"/>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6" name="Freeform 10">
              <a:extLst>
                <a:ext uri="{FF2B5EF4-FFF2-40B4-BE49-F238E27FC236}">
                  <a16:creationId xmlns:a16="http://schemas.microsoft.com/office/drawing/2014/main" id="{CF23AC46-6A7A-493B-B946-0E1F20C0201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7" name="Freeform 11">
              <a:extLst>
                <a:ext uri="{FF2B5EF4-FFF2-40B4-BE49-F238E27FC236}">
                  <a16:creationId xmlns:a16="http://schemas.microsoft.com/office/drawing/2014/main" id="{1CAD8585-6B37-44DE-BE6F-E347192B4E3A}"/>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8" name="Freeform 12">
              <a:extLst>
                <a:ext uri="{FF2B5EF4-FFF2-40B4-BE49-F238E27FC236}">
                  <a16:creationId xmlns:a16="http://schemas.microsoft.com/office/drawing/2014/main" id="{97FD1FC4-69FE-4B2E-9B28-EEBB5542CCC6}"/>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9" name="Freeform 13">
              <a:extLst>
                <a:ext uri="{FF2B5EF4-FFF2-40B4-BE49-F238E27FC236}">
                  <a16:creationId xmlns:a16="http://schemas.microsoft.com/office/drawing/2014/main" id="{B52C8822-AD7B-401E-ADB8-5E265D30741A}"/>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0" name="Freeform 14">
              <a:extLst>
                <a:ext uri="{FF2B5EF4-FFF2-40B4-BE49-F238E27FC236}">
                  <a16:creationId xmlns:a16="http://schemas.microsoft.com/office/drawing/2014/main" id="{356164D5-203A-4F34-86A1-BCAC35CE9298}"/>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1" name="Freeform 15">
              <a:extLst>
                <a:ext uri="{FF2B5EF4-FFF2-40B4-BE49-F238E27FC236}">
                  <a16:creationId xmlns:a16="http://schemas.microsoft.com/office/drawing/2014/main" id="{E422AE15-FA78-4EDE-9639-213D7AE5D812}"/>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2" name="Freeform 16">
              <a:extLst>
                <a:ext uri="{FF2B5EF4-FFF2-40B4-BE49-F238E27FC236}">
                  <a16:creationId xmlns:a16="http://schemas.microsoft.com/office/drawing/2014/main" id="{9A5B8C4A-6BC7-4D66-8ABD-335536453DA9}"/>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3" name="Freeform 17">
              <a:extLst>
                <a:ext uri="{FF2B5EF4-FFF2-40B4-BE49-F238E27FC236}">
                  <a16:creationId xmlns:a16="http://schemas.microsoft.com/office/drawing/2014/main" id="{259948CA-71EC-4DEB-A1F8-4F0710635BFE}"/>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4" name="Freeform 18">
              <a:extLst>
                <a:ext uri="{FF2B5EF4-FFF2-40B4-BE49-F238E27FC236}">
                  <a16:creationId xmlns:a16="http://schemas.microsoft.com/office/drawing/2014/main" id="{92DCFE0E-AC42-4AF3-BDDB-C0297F0F6D10}"/>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5" name="Freeform 19">
              <a:extLst>
                <a:ext uri="{FF2B5EF4-FFF2-40B4-BE49-F238E27FC236}">
                  <a16:creationId xmlns:a16="http://schemas.microsoft.com/office/drawing/2014/main" id="{AD4A8BCC-92A2-42B2-91B7-90E2E6BBC387}"/>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6" name="Freeform 20">
              <a:extLst>
                <a:ext uri="{FF2B5EF4-FFF2-40B4-BE49-F238E27FC236}">
                  <a16:creationId xmlns:a16="http://schemas.microsoft.com/office/drawing/2014/main" id="{AA7CE116-6CDF-493A-8321-2B042316C96A}"/>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7" name="Freeform 21">
              <a:extLst>
                <a:ext uri="{FF2B5EF4-FFF2-40B4-BE49-F238E27FC236}">
                  <a16:creationId xmlns:a16="http://schemas.microsoft.com/office/drawing/2014/main" id="{82CD25D8-4135-4255-A78E-AA5AB3E1AA20}"/>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8" name="Freeform 22">
              <a:extLst>
                <a:ext uri="{FF2B5EF4-FFF2-40B4-BE49-F238E27FC236}">
                  <a16:creationId xmlns:a16="http://schemas.microsoft.com/office/drawing/2014/main" id="{2C062211-AB98-4B20-85A0-4E9C793DC8B2}"/>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9" name="Freeform 23">
              <a:extLst>
                <a:ext uri="{FF2B5EF4-FFF2-40B4-BE49-F238E27FC236}">
                  <a16:creationId xmlns:a16="http://schemas.microsoft.com/office/drawing/2014/main" id="{A0C053DA-EE85-481C-9345-7AA1ADEB5C82}"/>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0" name="Freeform 24">
              <a:extLst>
                <a:ext uri="{FF2B5EF4-FFF2-40B4-BE49-F238E27FC236}">
                  <a16:creationId xmlns:a16="http://schemas.microsoft.com/office/drawing/2014/main" id="{DF422E8B-03A5-4EE8-B5A5-ACA2D71FB62A}"/>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1" name="Freeform 25">
              <a:extLst>
                <a:ext uri="{FF2B5EF4-FFF2-40B4-BE49-F238E27FC236}">
                  <a16:creationId xmlns:a16="http://schemas.microsoft.com/office/drawing/2014/main" id="{DC9D9DDE-4FB7-45D2-A2A2-83BF6190EFDC}"/>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2" name="Freeform 26">
              <a:extLst>
                <a:ext uri="{FF2B5EF4-FFF2-40B4-BE49-F238E27FC236}">
                  <a16:creationId xmlns:a16="http://schemas.microsoft.com/office/drawing/2014/main" id="{BB4919C4-F979-4DDE-A77E-2ECEF083232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3" name="Freeform 27">
              <a:extLst>
                <a:ext uri="{FF2B5EF4-FFF2-40B4-BE49-F238E27FC236}">
                  <a16:creationId xmlns:a16="http://schemas.microsoft.com/office/drawing/2014/main" id="{8E8CB9E0-6622-465E-BA34-A2769F29D179}"/>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4" name="Freeform 28">
              <a:extLst>
                <a:ext uri="{FF2B5EF4-FFF2-40B4-BE49-F238E27FC236}">
                  <a16:creationId xmlns:a16="http://schemas.microsoft.com/office/drawing/2014/main" id="{5E4339E5-CFA1-49F9-B645-D7CA9C73ED7C}"/>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5" name="Freeform 29">
              <a:extLst>
                <a:ext uri="{FF2B5EF4-FFF2-40B4-BE49-F238E27FC236}">
                  <a16:creationId xmlns:a16="http://schemas.microsoft.com/office/drawing/2014/main" id="{4EF38D75-CAF3-49F9-AB35-FAA4483B7E02}"/>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6" name="Freeform 30">
              <a:extLst>
                <a:ext uri="{FF2B5EF4-FFF2-40B4-BE49-F238E27FC236}">
                  <a16:creationId xmlns:a16="http://schemas.microsoft.com/office/drawing/2014/main" id="{6F7B9E6D-CD35-47A8-86B4-E0944243425B}"/>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7" name="Freeform 31">
              <a:extLst>
                <a:ext uri="{FF2B5EF4-FFF2-40B4-BE49-F238E27FC236}">
                  <a16:creationId xmlns:a16="http://schemas.microsoft.com/office/drawing/2014/main" id="{C118442F-D105-47D4-9998-29C75A2E5D75}"/>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8" name="Freeform 32">
              <a:extLst>
                <a:ext uri="{FF2B5EF4-FFF2-40B4-BE49-F238E27FC236}">
                  <a16:creationId xmlns:a16="http://schemas.microsoft.com/office/drawing/2014/main" id="{F117FF6E-0EC3-4705-B1ED-6603A03D63F0}"/>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9" name="Rectangle 33">
              <a:extLst>
                <a:ext uri="{FF2B5EF4-FFF2-40B4-BE49-F238E27FC236}">
                  <a16:creationId xmlns:a16="http://schemas.microsoft.com/office/drawing/2014/main" id="{4695840E-6CD7-4504-950F-842DA5AA4400}"/>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50" name="Freeform 34">
              <a:extLst>
                <a:ext uri="{FF2B5EF4-FFF2-40B4-BE49-F238E27FC236}">
                  <a16:creationId xmlns:a16="http://schemas.microsoft.com/office/drawing/2014/main" id="{D356A20F-3755-473B-83EC-4525DAA5C406}"/>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1" name="Freeform 35">
              <a:extLst>
                <a:ext uri="{FF2B5EF4-FFF2-40B4-BE49-F238E27FC236}">
                  <a16:creationId xmlns:a16="http://schemas.microsoft.com/office/drawing/2014/main" id="{A88E066C-4078-401F-9729-FFF3BC7E62E4}"/>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2" name="Freeform 36">
              <a:extLst>
                <a:ext uri="{FF2B5EF4-FFF2-40B4-BE49-F238E27FC236}">
                  <a16:creationId xmlns:a16="http://schemas.microsoft.com/office/drawing/2014/main" id="{E303A03C-A10D-4441-8EB5-A0460AD6198B}"/>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3" name="Freeform 37">
              <a:extLst>
                <a:ext uri="{FF2B5EF4-FFF2-40B4-BE49-F238E27FC236}">
                  <a16:creationId xmlns:a16="http://schemas.microsoft.com/office/drawing/2014/main" id="{D7358AB9-65DC-41F0-9B11-F7D2DB2D36E5}"/>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4" name="Freeform 38">
              <a:extLst>
                <a:ext uri="{FF2B5EF4-FFF2-40B4-BE49-F238E27FC236}">
                  <a16:creationId xmlns:a16="http://schemas.microsoft.com/office/drawing/2014/main" id="{567A3200-1F08-4532-8225-C8C9ECEC0695}"/>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5" name="Freeform 39">
              <a:extLst>
                <a:ext uri="{FF2B5EF4-FFF2-40B4-BE49-F238E27FC236}">
                  <a16:creationId xmlns:a16="http://schemas.microsoft.com/office/drawing/2014/main" id="{3880F181-7A3D-40AE-A121-3508641EB7A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6" name="Freeform 40">
              <a:extLst>
                <a:ext uri="{FF2B5EF4-FFF2-40B4-BE49-F238E27FC236}">
                  <a16:creationId xmlns:a16="http://schemas.microsoft.com/office/drawing/2014/main" id="{FC1DA809-B98F-473F-9BBD-FB4112A0D7B5}"/>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7" name="Freeform 41">
              <a:extLst>
                <a:ext uri="{FF2B5EF4-FFF2-40B4-BE49-F238E27FC236}">
                  <a16:creationId xmlns:a16="http://schemas.microsoft.com/office/drawing/2014/main" id="{87742B53-3B3E-498C-8080-55D9B5E560FC}"/>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8" name="Freeform 42">
              <a:extLst>
                <a:ext uri="{FF2B5EF4-FFF2-40B4-BE49-F238E27FC236}">
                  <a16:creationId xmlns:a16="http://schemas.microsoft.com/office/drawing/2014/main" id="{82F87059-B454-4F9A-B25F-304846686EEC}"/>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9" name="Freeform 43">
              <a:extLst>
                <a:ext uri="{FF2B5EF4-FFF2-40B4-BE49-F238E27FC236}">
                  <a16:creationId xmlns:a16="http://schemas.microsoft.com/office/drawing/2014/main" id="{02535E62-9388-469B-B2AB-778356FDACFA}"/>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0" name="Freeform 44">
              <a:extLst>
                <a:ext uri="{FF2B5EF4-FFF2-40B4-BE49-F238E27FC236}">
                  <a16:creationId xmlns:a16="http://schemas.microsoft.com/office/drawing/2014/main" id="{C1F19842-CD2D-4BA6-8AA4-E0E1AC31B3A9}"/>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1" name="Rectangle 45">
              <a:extLst>
                <a:ext uri="{FF2B5EF4-FFF2-40B4-BE49-F238E27FC236}">
                  <a16:creationId xmlns:a16="http://schemas.microsoft.com/office/drawing/2014/main" id="{69892C92-6F48-4DAB-90E4-A5BB552CC26E}"/>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62" name="Freeform 46">
              <a:extLst>
                <a:ext uri="{FF2B5EF4-FFF2-40B4-BE49-F238E27FC236}">
                  <a16:creationId xmlns:a16="http://schemas.microsoft.com/office/drawing/2014/main" id="{8D79CE14-6B80-44D9-A391-88607169308F}"/>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3" name="Freeform 47">
              <a:extLst>
                <a:ext uri="{FF2B5EF4-FFF2-40B4-BE49-F238E27FC236}">
                  <a16:creationId xmlns:a16="http://schemas.microsoft.com/office/drawing/2014/main" id="{DB867986-D503-42D0-8861-AECD27D5EE86}"/>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4" name="Freeform 48">
              <a:extLst>
                <a:ext uri="{FF2B5EF4-FFF2-40B4-BE49-F238E27FC236}">
                  <a16:creationId xmlns:a16="http://schemas.microsoft.com/office/drawing/2014/main" id="{CA34B4BE-4DE1-4CE8-B3BB-53030B770340}"/>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5" name="Freeform 49">
              <a:extLst>
                <a:ext uri="{FF2B5EF4-FFF2-40B4-BE49-F238E27FC236}">
                  <a16:creationId xmlns:a16="http://schemas.microsoft.com/office/drawing/2014/main" id="{E391E874-7F0A-476F-94D8-621EC0D5F1EE}"/>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6" name="Freeform 50">
              <a:extLst>
                <a:ext uri="{FF2B5EF4-FFF2-40B4-BE49-F238E27FC236}">
                  <a16:creationId xmlns:a16="http://schemas.microsoft.com/office/drawing/2014/main" id="{4858006C-F0E0-419B-B028-88CF97B21425}"/>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7" name="Freeform 51">
              <a:extLst>
                <a:ext uri="{FF2B5EF4-FFF2-40B4-BE49-F238E27FC236}">
                  <a16:creationId xmlns:a16="http://schemas.microsoft.com/office/drawing/2014/main" id="{041C04E3-9BA9-4168-BAC8-4CE7DBF69BED}"/>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8" name="Freeform 52">
              <a:extLst>
                <a:ext uri="{FF2B5EF4-FFF2-40B4-BE49-F238E27FC236}">
                  <a16:creationId xmlns:a16="http://schemas.microsoft.com/office/drawing/2014/main" id="{AC0BCA37-4634-4A88-AF87-F3D726CDD8FA}"/>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9" name="Freeform 53">
              <a:extLst>
                <a:ext uri="{FF2B5EF4-FFF2-40B4-BE49-F238E27FC236}">
                  <a16:creationId xmlns:a16="http://schemas.microsoft.com/office/drawing/2014/main" id="{D22672B4-CD8F-4367-89CD-C06DDB60C934}"/>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0" name="Freeform 54">
              <a:extLst>
                <a:ext uri="{FF2B5EF4-FFF2-40B4-BE49-F238E27FC236}">
                  <a16:creationId xmlns:a16="http://schemas.microsoft.com/office/drawing/2014/main" id="{32AA720A-D72F-4385-82AD-AD206873C6BB}"/>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1" name="Freeform 55">
              <a:extLst>
                <a:ext uri="{FF2B5EF4-FFF2-40B4-BE49-F238E27FC236}">
                  <a16:creationId xmlns:a16="http://schemas.microsoft.com/office/drawing/2014/main" id="{4FCE5D4B-D0D8-484C-A95E-B6470BD92A96}"/>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2" name="Freeform 56">
              <a:extLst>
                <a:ext uri="{FF2B5EF4-FFF2-40B4-BE49-F238E27FC236}">
                  <a16:creationId xmlns:a16="http://schemas.microsoft.com/office/drawing/2014/main" id="{085F7938-80B4-4C8B-887A-B833796AFB1A}"/>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3" name="Freeform 57">
              <a:extLst>
                <a:ext uri="{FF2B5EF4-FFF2-40B4-BE49-F238E27FC236}">
                  <a16:creationId xmlns:a16="http://schemas.microsoft.com/office/drawing/2014/main" id="{125734D1-B58F-490E-A6BD-520CE980D2A6}"/>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4" name="Freeform 58">
              <a:extLst>
                <a:ext uri="{FF2B5EF4-FFF2-40B4-BE49-F238E27FC236}">
                  <a16:creationId xmlns:a16="http://schemas.microsoft.com/office/drawing/2014/main" id="{50FB41A2-3F97-48F3-AE2F-72CCA897BF1E}"/>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pic>
        <p:nvPicPr>
          <p:cNvPr id="9" name="Picture 8">
            <a:extLst>
              <a:ext uri="{FF2B5EF4-FFF2-40B4-BE49-F238E27FC236}">
                <a16:creationId xmlns:a16="http://schemas.microsoft.com/office/drawing/2014/main" id="{7DDB4B55-7182-8346-807F-F225C932BE23}"/>
              </a:ext>
            </a:extLst>
          </p:cNvPr>
          <p:cNvPicPr>
            <a:picLocks noChangeAspect="1"/>
          </p:cNvPicPr>
          <p:nvPr/>
        </p:nvPicPr>
        <p:blipFill rotWithShape="1">
          <a:blip r:embed="rId4"/>
          <a:srcRect t="10099" r="1" b="21698"/>
          <a:stretch/>
        </p:blipFill>
        <p:spPr>
          <a:xfrm>
            <a:off x="-5597" y="3427414"/>
            <a:ext cx="7558541" cy="3430587"/>
          </a:xfrm>
          <a:custGeom>
            <a:avLst/>
            <a:gdLst>
              <a:gd name="connsiteX0" fmla="*/ 0 w 7558541"/>
              <a:gd name="connsiteY0" fmla="*/ 0 h 3430587"/>
              <a:gd name="connsiteX1" fmla="*/ 7558541 w 7558541"/>
              <a:gd name="connsiteY1" fmla="*/ 0 h 3430587"/>
              <a:gd name="connsiteX2" fmla="*/ 7558541 w 7558541"/>
              <a:gd name="connsiteY2" fmla="*/ 3430587 h 3430587"/>
              <a:gd name="connsiteX3" fmla="*/ 0 w 7558541"/>
              <a:gd name="connsiteY3" fmla="*/ 3430587 h 3430587"/>
            </a:gdLst>
            <a:ahLst/>
            <a:cxnLst>
              <a:cxn ang="0">
                <a:pos x="connsiteX0" y="connsiteY0"/>
              </a:cxn>
              <a:cxn ang="0">
                <a:pos x="connsiteX1" y="connsiteY1"/>
              </a:cxn>
              <a:cxn ang="0">
                <a:pos x="connsiteX2" y="connsiteY2"/>
              </a:cxn>
              <a:cxn ang="0">
                <a:pos x="connsiteX3" y="connsiteY3"/>
              </a:cxn>
            </a:cxnLst>
            <a:rect l="l" t="t" r="r" b="b"/>
            <a:pathLst>
              <a:path w="7558541" h="3430587">
                <a:moveTo>
                  <a:pt x="0" y="0"/>
                </a:moveTo>
                <a:lnTo>
                  <a:pt x="7558541" y="0"/>
                </a:lnTo>
                <a:lnTo>
                  <a:pt x="7558541" y="3430587"/>
                </a:lnTo>
                <a:lnTo>
                  <a:pt x="0" y="3430587"/>
                </a:lnTo>
                <a:close/>
              </a:path>
            </a:pathLst>
          </a:custGeom>
        </p:spPr>
      </p:pic>
      <p:pic>
        <p:nvPicPr>
          <p:cNvPr id="7" name="Picture 6">
            <a:extLst>
              <a:ext uri="{FF2B5EF4-FFF2-40B4-BE49-F238E27FC236}">
                <a16:creationId xmlns:a16="http://schemas.microsoft.com/office/drawing/2014/main" id="{A3C064FA-8372-C746-9F6C-2DBB674625BC}"/>
              </a:ext>
            </a:extLst>
          </p:cNvPr>
          <p:cNvPicPr>
            <a:picLocks noChangeAspect="1"/>
          </p:cNvPicPr>
          <p:nvPr/>
        </p:nvPicPr>
        <p:blipFill rotWithShape="1">
          <a:blip r:embed="rId5"/>
          <a:srcRect l="14209" r="30281"/>
          <a:stretch/>
        </p:blipFill>
        <p:spPr>
          <a:xfrm>
            <a:off x="-5597" y="1"/>
            <a:ext cx="2540042" cy="3427413"/>
          </a:xfrm>
          <a:custGeom>
            <a:avLst/>
            <a:gdLst>
              <a:gd name="connsiteX0" fmla="*/ 0 w 7558541"/>
              <a:gd name="connsiteY0" fmla="*/ 0 h 3427413"/>
              <a:gd name="connsiteX1" fmla="*/ 7558541 w 7558541"/>
              <a:gd name="connsiteY1" fmla="*/ 0 h 3427413"/>
              <a:gd name="connsiteX2" fmla="*/ 7558541 w 7558541"/>
              <a:gd name="connsiteY2" fmla="*/ 3427413 h 3427413"/>
              <a:gd name="connsiteX3" fmla="*/ 0 w 7558541"/>
              <a:gd name="connsiteY3" fmla="*/ 3427413 h 3427413"/>
            </a:gdLst>
            <a:ahLst/>
            <a:cxnLst>
              <a:cxn ang="0">
                <a:pos x="connsiteX0" y="connsiteY0"/>
              </a:cxn>
              <a:cxn ang="0">
                <a:pos x="connsiteX1" y="connsiteY1"/>
              </a:cxn>
              <a:cxn ang="0">
                <a:pos x="connsiteX2" y="connsiteY2"/>
              </a:cxn>
              <a:cxn ang="0">
                <a:pos x="connsiteX3" y="connsiteY3"/>
              </a:cxn>
            </a:cxnLst>
            <a:rect l="l" t="t" r="r" b="b"/>
            <a:pathLst>
              <a:path w="7558541" h="3427413">
                <a:moveTo>
                  <a:pt x="0" y="0"/>
                </a:moveTo>
                <a:lnTo>
                  <a:pt x="7558541" y="0"/>
                </a:lnTo>
                <a:lnTo>
                  <a:pt x="7558541" y="3427413"/>
                </a:lnTo>
                <a:lnTo>
                  <a:pt x="0" y="3427413"/>
                </a:lnTo>
                <a:close/>
              </a:path>
            </a:pathLst>
          </a:custGeom>
        </p:spPr>
      </p:pic>
      <p:pic>
        <p:nvPicPr>
          <p:cNvPr id="5" name="Picture 4">
            <a:extLst>
              <a:ext uri="{FF2B5EF4-FFF2-40B4-BE49-F238E27FC236}">
                <a16:creationId xmlns:a16="http://schemas.microsoft.com/office/drawing/2014/main" id="{C946075A-707C-AE4F-80CD-6C7EC33579C8}"/>
              </a:ext>
            </a:extLst>
          </p:cNvPr>
          <p:cNvPicPr>
            <a:picLocks noChangeAspect="1"/>
          </p:cNvPicPr>
          <p:nvPr/>
        </p:nvPicPr>
        <p:blipFill rotWithShape="1">
          <a:blip r:embed="rId6"/>
          <a:srcRect l="50108" r="16945" b="-1"/>
          <a:stretch/>
        </p:blipFill>
        <p:spPr>
          <a:xfrm>
            <a:off x="5029201" y="10"/>
            <a:ext cx="2523744" cy="3427868"/>
          </a:xfrm>
          <a:prstGeom prst="rect">
            <a:avLst/>
          </a:prstGeom>
        </p:spPr>
      </p:pic>
      <p:pic>
        <p:nvPicPr>
          <p:cNvPr id="11" name="Picture 10">
            <a:extLst>
              <a:ext uri="{FF2B5EF4-FFF2-40B4-BE49-F238E27FC236}">
                <a16:creationId xmlns:a16="http://schemas.microsoft.com/office/drawing/2014/main" id="{FC17B3E0-6952-AB41-864F-3858F2490C7C}"/>
              </a:ext>
            </a:extLst>
          </p:cNvPr>
          <p:cNvPicPr>
            <a:picLocks noChangeAspect="1"/>
          </p:cNvPicPr>
          <p:nvPr/>
        </p:nvPicPr>
        <p:blipFill rotWithShape="1">
          <a:blip r:embed="rId7"/>
          <a:srcRect l="2564" r="-3" b="-3"/>
          <a:stretch/>
        </p:blipFill>
        <p:spPr>
          <a:xfrm>
            <a:off x="2537396" y="1"/>
            <a:ext cx="2491804" cy="3427413"/>
          </a:xfrm>
          <a:custGeom>
            <a:avLst/>
            <a:gdLst>
              <a:gd name="connsiteX0" fmla="*/ 0 w 7558541"/>
              <a:gd name="connsiteY0" fmla="*/ 0 h 3427413"/>
              <a:gd name="connsiteX1" fmla="*/ 7558541 w 7558541"/>
              <a:gd name="connsiteY1" fmla="*/ 0 h 3427413"/>
              <a:gd name="connsiteX2" fmla="*/ 7558541 w 7558541"/>
              <a:gd name="connsiteY2" fmla="*/ 3427413 h 3427413"/>
              <a:gd name="connsiteX3" fmla="*/ 0 w 7558541"/>
              <a:gd name="connsiteY3" fmla="*/ 3427413 h 3427413"/>
            </a:gdLst>
            <a:ahLst/>
            <a:cxnLst>
              <a:cxn ang="0">
                <a:pos x="connsiteX0" y="connsiteY0"/>
              </a:cxn>
              <a:cxn ang="0">
                <a:pos x="connsiteX1" y="connsiteY1"/>
              </a:cxn>
              <a:cxn ang="0">
                <a:pos x="connsiteX2" y="connsiteY2"/>
              </a:cxn>
              <a:cxn ang="0">
                <a:pos x="connsiteX3" y="connsiteY3"/>
              </a:cxn>
            </a:cxnLst>
            <a:rect l="l" t="t" r="r" b="b"/>
            <a:pathLst>
              <a:path w="7558541" h="3427413">
                <a:moveTo>
                  <a:pt x="0" y="0"/>
                </a:moveTo>
                <a:lnTo>
                  <a:pt x="7558541" y="0"/>
                </a:lnTo>
                <a:lnTo>
                  <a:pt x="7558541" y="3427413"/>
                </a:lnTo>
                <a:lnTo>
                  <a:pt x="0" y="3427413"/>
                </a:lnTo>
                <a:close/>
              </a:path>
            </a:pathLst>
          </a:custGeom>
        </p:spPr>
      </p:pic>
      <p:cxnSp>
        <p:nvCxnSpPr>
          <p:cNvPr id="76" name="Straight Connector 75">
            <a:extLst>
              <a:ext uri="{FF2B5EF4-FFF2-40B4-BE49-F238E27FC236}">
                <a16:creationId xmlns:a16="http://schemas.microsoft.com/office/drawing/2014/main" id="{6EA4E113-0C46-4C0E-8C56-E422CD6B6DB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29200" y="-464"/>
            <a:ext cx="2646" cy="3429000"/>
          </a:xfrm>
          <a:prstGeom prst="line">
            <a:avLst/>
          </a:prstGeom>
          <a:solidFill>
            <a:schemeClr val="tx2">
              <a:alpha val="60000"/>
            </a:schemeClr>
          </a:solidFill>
          <a:ln w="19050">
            <a:solidFill>
              <a:schemeClr val="tx2">
                <a:alpha val="60000"/>
              </a:schemeClr>
            </a:solidFill>
          </a:ln>
          <a:effectLst/>
        </p:spPr>
      </p:cxnSp>
      <p:cxnSp>
        <p:nvCxnSpPr>
          <p:cNvPr id="78" name="Straight Connector 77">
            <a:extLst>
              <a:ext uri="{FF2B5EF4-FFF2-40B4-BE49-F238E27FC236}">
                <a16:creationId xmlns:a16="http://schemas.microsoft.com/office/drawing/2014/main" id="{BCB99885-A074-4CE1-B132-1863A58BE337}"/>
              </a:ext>
            </a:extLst>
          </p:cNvPr>
          <p:cNvCxnSpPr>
            <a:cxnSpLocks noGrp="1" noRot="1" noChangeAspect="1" noMove="1" noResize="1" noEditPoints="1" noAdjustHandles="1" noChangeArrowheads="1" noChangeShapeType="1"/>
            <a:endCxn id="63" idx="1"/>
          </p:cNvCxnSpPr>
          <p:nvPr>
            <p:extLst>
              <p:ext uri="{386F3935-93C4-4BCD-93E2-E3B085C9AB24}">
                <p16:designElem xmlns:p16="http://schemas.microsoft.com/office/powerpoint/2015/main" val="1"/>
              </p:ext>
            </p:extLst>
          </p:nvPr>
        </p:nvCxnSpPr>
        <p:spPr>
          <a:xfrm>
            <a:off x="-5597" y="3427414"/>
            <a:ext cx="7558541"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80" name="Straight Connector 79">
            <a:extLst>
              <a:ext uri="{FF2B5EF4-FFF2-40B4-BE49-F238E27FC236}">
                <a16:creationId xmlns:a16="http://schemas.microsoft.com/office/drawing/2014/main" id="{E1F3B98F-2816-43A1-9B63-04EDBA5231A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895"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82" name="Straight Connector 81">
            <a:extLst>
              <a:ext uri="{FF2B5EF4-FFF2-40B4-BE49-F238E27FC236}">
                <a16:creationId xmlns:a16="http://schemas.microsoft.com/office/drawing/2014/main" id="{1385F952-01EE-477B-9807-F2C73CCB483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42076" y="-464"/>
            <a:ext cx="2646" cy="3429000"/>
          </a:xfrm>
          <a:prstGeom prst="line">
            <a:avLst/>
          </a:prstGeom>
          <a:solidFill>
            <a:schemeClr val="tx2">
              <a:alpha val="60000"/>
            </a:schemeClr>
          </a:solidFill>
          <a:ln w="19050">
            <a:solidFill>
              <a:schemeClr val="tx2">
                <a:alpha val="60000"/>
              </a:schemeClr>
            </a:solidFill>
          </a:ln>
          <a:effectLst/>
        </p:spPr>
      </p:cxnSp>
      <p:sp>
        <p:nvSpPr>
          <p:cNvPr id="2" name="Title 1">
            <a:extLst>
              <a:ext uri="{FF2B5EF4-FFF2-40B4-BE49-F238E27FC236}">
                <a16:creationId xmlns:a16="http://schemas.microsoft.com/office/drawing/2014/main" id="{A990A1A4-8062-C947-BEDD-72CE500023FE}"/>
              </a:ext>
            </a:extLst>
          </p:cNvPr>
          <p:cNvSpPr>
            <a:spLocks noGrp="1"/>
          </p:cNvSpPr>
          <p:nvPr>
            <p:ph type="title"/>
          </p:nvPr>
        </p:nvSpPr>
        <p:spPr>
          <a:xfrm>
            <a:off x="8411781" y="618518"/>
            <a:ext cx="2948240" cy="1478570"/>
          </a:xfrm>
        </p:spPr>
        <p:txBody>
          <a:bodyPr>
            <a:normAutofit/>
          </a:bodyPr>
          <a:lstStyle/>
          <a:p>
            <a:r>
              <a:rPr lang="en-US" sz="3200"/>
              <a:t>Life Stage Idea starter</a:t>
            </a:r>
          </a:p>
        </p:txBody>
      </p:sp>
      <p:sp>
        <p:nvSpPr>
          <p:cNvPr id="3" name="Content Placeholder 2">
            <a:extLst>
              <a:ext uri="{FF2B5EF4-FFF2-40B4-BE49-F238E27FC236}">
                <a16:creationId xmlns:a16="http://schemas.microsoft.com/office/drawing/2014/main" id="{B63AE435-5CB3-6546-B9FD-3652EAC03808}"/>
              </a:ext>
            </a:extLst>
          </p:cNvPr>
          <p:cNvSpPr>
            <a:spLocks noGrp="1"/>
          </p:cNvSpPr>
          <p:nvPr>
            <p:ph idx="1"/>
          </p:nvPr>
        </p:nvSpPr>
        <p:spPr>
          <a:xfrm>
            <a:off x="8411781" y="2249487"/>
            <a:ext cx="2948240" cy="3541714"/>
          </a:xfrm>
        </p:spPr>
        <p:txBody>
          <a:bodyPr>
            <a:normAutofit/>
          </a:bodyPr>
          <a:lstStyle/>
          <a:p>
            <a:pPr>
              <a:lnSpc>
                <a:spcPct val="110000"/>
              </a:lnSpc>
            </a:pPr>
            <a:r>
              <a:rPr lang="en-US" sz="1800"/>
              <a:t>Milestone and transitions</a:t>
            </a:r>
          </a:p>
          <a:p>
            <a:pPr lvl="1">
              <a:lnSpc>
                <a:spcPct val="110000"/>
              </a:lnSpc>
            </a:pPr>
            <a:r>
              <a:rPr lang="en-US" sz="1800"/>
              <a:t>Resources for Baptism parents – on Belonging</a:t>
            </a:r>
          </a:p>
          <a:p>
            <a:pPr lvl="1">
              <a:lnSpc>
                <a:spcPct val="110000"/>
              </a:lnSpc>
            </a:pPr>
            <a:r>
              <a:rPr lang="en-US" sz="1800"/>
              <a:t>The First Child – parenting resources</a:t>
            </a:r>
          </a:p>
          <a:p>
            <a:pPr lvl="1">
              <a:lnSpc>
                <a:spcPct val="110000"/>
              </a:lnSpc>
            </a:pPr>
            <a:r>
              <a:rPr lang="en-US" sz="1800"/>
              <a:t>Additional Pre-Cana resources</a:t>
            </a:r>
          </a:p>
          <a:p>
            <a:pPr lvl="1">
              <a:lnSpc>
                <a:spcPct val="110000"/>
              </a:lnSpc>
            </a:pPr>
            <a:r>
              <a:rPr lang="en-US" sz="1800"/>
              <a:t>Retirement – dinner for retirees</a:t>
            </a:r>
          </a:p>
        </p:txBody>
      </p:sp>
      <p:sp>
        <p:nvSpPr>
          <p:cNvPr id="4" name="Slide Number Placeholder 3">
            <a:extLst>
              <a:ext uri="{FF2B5EF4-FFF2-40B4-BE49-F238E27FC236}">
                <a16:creationId xmlns:a16="http://schemas.microsoft.com/office/drawing/2014/main" id="{E22A5ADB-E06A-D04B-BA2E-C9B18BBFDB1B}"/>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792562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0BA2A-0B6C-0F4F-AD21-5F4B35E4A1C7}"/>
              </a:ext>
            </a:extLst>
          </p:cNvPr>
          <p:cNvPicPr>
            <a:picLocks noChangeAspect="1"/>
          </p:cNvPicPr>
          <p:nvPr/>
        </p:nvPicPr>
        <p:blipFill rotWithShape="1">
          <a:blip r:embed="rId3"/>
          <a:srcRect l="13103" r="7594" b="-1"/>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47890F4A-6890-0443-80B9-34C6C73EFEFA}"/>
              </a:ext>
            </a:extLst>
          </p:cNvPr>
          <p:cNvSpPr>
            <a:spLocks noGrp="1"/>
          </p:cNvSpPr>
          <p:nvPr>
            <p:ph type="title"/>
          </p:nvPr>
        </p:nvSpPr>
        <p:spPr>
          <a:xfrm>
            <a:off x="1141413" y="618518"/>
            <a:ext cx="9905998" cy="1478570"/>
          </a:xfrm>
        </p:spPr>
        <p:txBody>
          <a:bodyPr>
            <a:normAutofit/>
          </a:bodyPr>
          <a:lstStyle/>
          <a:p>
            <a:pPr algn="ctr"/>
            <a:r>
              <a:rPr lang="en-US" dirty="0"/>
              <a:t>Children idea starters</a:t>
            </a:r>
            <a:endParaRPr lang="en-US"/>
          </a:p>
        </p:txBody>
      </p:sp>
      <p:sp>
        <p:nvSpPr>
          <p:cNvPr id="3" name="Content Placeholder 2">
            <a:extLst>
              <a:ext uri="{FF2B5EF4-FFF2-40B4-BE49-F238E27FC236}">
                <a16:creationId xmlns:a16="http://schemas.microsoft.com/office/drawing/2014/main" id="{BBFCF026-4D21-3B42-B90E-9898C0B33007}"/>
              </a:ext>
            </a:extLst>
          </p:cNvPr>
          <p:cNvSpPr>
            <a:spLocks noGrp="1"/>
          </p:cNvSpPr>
          <p:nvPr>
            <p:ph idx="1"/>
          </p:nvPr>
        </p:nvSpPr>
        <p:spPr>
          <a:xfrm>
            <a:off x="1141412" y="2249487"/>
            <a:ext cx="4844521" cy="3541714"/>
          </a:xfrm>
        </p:spPr>
        <p:txBody>
          <a:bodyPr anchor="ctr">
            <a:normAutofit/>
          </a:bodyPr>
          <a:lstStyle/>
          <a:p>
            <a:r>
              <a:rPr lang="en-US" dirty="0"/>
              <a:t>Fife-sessions on Call stories in the Bible</a:t>
            </a:r>
          </a:p>
          <a:p>
            <a:r>
              <a:rPr lang="en-US" dirty="0"/>
              <a:t>Lenten series on Call – Spiritual Explorers</a:t>
            </a:r>
          </a:p>
          <a:p>
            <a:r>
              <a:rPr lang="en-US" dirty="0"/>
              <a:t>Children and parent sessions at gathering</a:t>
            </a:r>
          </a:p>
        </p:txBody>
      </p:sp>
      <p:sp>
        <p:nvSpPr>
          <p:cNvPr id="4" name="Slide Number Placeholder 3">
            <a:extLst>
              <a:ext uri="{FF2B5EF4-FFF2-40B4-BE49-F238E27FC236}">
                <a16:creationId xmlns:a16="http://schemas.microsoft.com/office/drawing/2014/main" id="{8147A072-6733-5E48-975B-097445F70107}"/>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540941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5525AC-271C-9145-AF9A-72EFDDF222A2}"/>
              </a:ext>
            </a:extLst>
          </p:cNvPr>
          <p:cNvPicPr>
            <a:picLocks noChangeAspect="1"/>
          </p:cNvPicPr>
          <p:nvPr/>
        </p:nvPicPr>
        <p:blipFill>
          <a:blip r:embed="rId3">
            <a:extLst/>
          </a:blip>
          <a:stretch>
            <a:fillRect/>
          </a:stretch>
        </p:blipFill>
        <p:spPr>
          <a:xfrm>
            <a:off x="5028" y="1720"/>
            <a:ext cx="1739900" cy="1155700"/>
          </a:xfrm>
          <a:prstGeom prst="rect">
            <a:avLst/>
          </a:prstGeom>
        </p:spPr>
      </p:pic>
      <p:pic>
        <p:nvPicPr>
          <p:cNvPr id="5" name="Picture 4">
            <a:extLst>
              <a:ext uri="{FF2B5EF4-FFF2-40B4-BE49-F238E27FC236}">
                <a16:creationId xmlns:a16="http://schemas.microsoft.com/office/drawing/2014/main" id="{2066521C-6BD9-2B46-AB56-81E912237182}"/>
              </a:ext>
            </a:extLst>
          </p:cNvPr>
          <p:cNvPicPr>
            <a:picLocks noChangeAspect="1"/>
          </p:cNvPicPr>
          <p:nvPr/>
        </p:nvPicPr>
        <p:blipFill>
          <a:blip r:embed="rId4">
            <a:extLst/>
          </a:blip>
          <a:stretch>
            <a:fillRect/>
          </a:stretch>
        </p:blipFill>
        <p:spPr>
          <a:xfrm>
            <a:off x="6896" y="1767"/>
            <a:ext cx="1739900" cy="1155700"/>
          </a:xfrm>
          <a:prstGeom prst="rect">
            <a:avLst/>
          </a:prstGeom>
        </p:spPr>
      </p:pic>
      <p:sp>
        <p:nvSpPr>
          <p:cNvPr id="2" name="Title 1">
            <a:extLst>
              <a:ext uri="{FF2B5EF4-FFF2-40B4-BE49-F238E27FC236}">
                <a16:creationId xmlns:a16="http://schemas.microsoft.com/office/drawing/2014/main" id="{8D1BE74B-E19F-0640-A261-92AE315122D4}"/>
              </a:ext>
            </a:extLst>
          </p:cNvPr>
          <p:cNvSpPr>
            <a:spLocks noGrp="1"/>
          </p:cNvSpPr>
          <p:nvPr>
            <p:ph type="title"/>
          </p:nvPr>
        </p:nvSpPr>
        <p:spPr>
          <a:xfrm>
            <a:off x="1141413" y="618518"/>
            <a:ext cx="9905998" cy="1478570"/>
          </a:xfrm>
        </p:spPr>
        <p:txBody>
          <a:bodyPr>
            <a:normAutofit/>
          </a:bodyPr>
          <a:lstStyle/>
          <a:p>
            <a:r>
              <a:rPr lang="en-US" dirty="0"/>
              <a:t>Adolescents idea starters</a:t>
            </a:r>
          </a:p>
        </p:txBody>
      </p:sp>
      <p:graphicFrame>
        <p:nvGraphicFramePr>
          <p:cNvPr id="7" name="Content Placeholder 2">
            <a:extLst>
              <a:ext uri="{FF2B5EF4-FFF2-40B4-BE49-F238E27FC236}">
                <a16:creationId xmlns:a16="http://schemas.microsoft.com/office/drawing/2014/main" id="{A23141AB-80D0-4ACA-8727-DE372E859C31}"/>
              </a:ext>
            </a:extLst>
          </p:cNvPr>
          <p:cNvGraphicFramePr>
            <a:graphicFrameLocks noGrp="1"/>
          </p:cNvGraphicFramePr>
          <p:nvPr>
            <p:ph idx="1"/>
            <p:extLst>
              <p:ext uri="{D42A27DB-BD31-4B8C-83A1-F6EECF244321}">
                <p14:modId xmlns:p14="http://schemas.microsoft.com/office/powerpoint/2010/main" val="4287829028"/>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B3B7E83E-F008-B24F-9CBE-BEDF99B0530F}"/>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837132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DD5E62-DE0D-BA40-B77A-E03DA9E47C02}"/>
              </a:ext>
            </a:extLst>
          </p:cNvPr>
          <p:cNvPicPr>
            <a:picLocks noChangeAspect="1"/>
          </p:cNvPicPr>
          <p:nvPr/>
        </p:nvPicPr>
        <p:blipFill rotWithShape="1">
          <a:blip r:embed="rId3"/>
          <a:srcRect l="26709" r="33801" b="2"/>
          <a:stretch/>
        </p:blipFill>
        <p:spPr>
          <a:xfrm>
            <a:off x="1141411" y="2249487"/>
            <a:ext cx="3494597"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9A521A41-4710-D24F-BC4A-F7E42624B076}"/>
              </a:ext>
            </a:extLst>
          </p:cNvPr>
          <p:cNvSpPr>
            <a:spLocks noGrp="1"/>
          </p:cNvSpPr>
          <p:nvPr>
            <p:ph type="title"/>
          </p:nvPr>
        </p:nvSpPr>
        <p:spPr>
          <a:xfrm>
            <a:off x="1141413" y="618518"/>
            <a:ext cx="9905998" cy="1478570"/>
          </a:xfrm>
        </p:spPr>
        <p:txBody>
          <a:bodyPr>
            <a:normAutofit/>
          </a:bodyPr>
          <a:lstStyle/>
          <a:p>
            <a:pPr algn="ctr"/>
            <a:r>
              <a:rPr lang="en-US" dirty="0"/>
              <a:t>Young adults starter ideas</a:t>
            </a:r>
            <a:endParaRPr lang="en-US"/>
          </a:p>
        </p:txBody>
      </p:sp>
      <p:sp>
        <p:nvSpPr>
          <p:cNvPr id="3" name="Content Placeholder 2">
            <a:extLst>
              <a:ext uri="{FF2B5EF4-FFF2-40B4-BE49-F238E27FC236}">
                <a16:creationId xmlns:a16="http://schemas.microsoft.com/office/drawing/2014/main" id="{486E16A8-8980-0443-9E7E-BD73EAA12969}"/>
              </a:ext>
            </a:extLst>
          </p:cNvPr>
          <p:cNvSpPr>
            <a:spLocks noGrp="1"/>
          </p:cNvSpPr>
          <p:nvPr>
            <p:ph idx="1"/>
          </p:nvPr>
        </p:nvSpPr>
        <p:spPr>
          <a:xfrm>
            <a:off x="5034579" y="2249487"/>
            <a:ext cx="6012832" cy="3541714"/>
          </a:xfrm>
        </p:spPr>
        <p:txBody>
          <a:bodyPr>
            <a:normAutofit/>
          </a:bodyPr>
          <a:lstStyle/>
          <a:p>
            <a:pPr>
              <a:lnSpc>
                <a:spcPct val="110000"/>
              </a:lnSpc>
            </a:pPr>
            <a:r>
              <a:rPr lang="en-US" sz="1300"/>
              <a:t>Introductory programs on discovering one’s calling/vocation</a:t>
            </a:r>
          </a:p>
          <a:p>
            <a:pPr>
              <a:lnSpc>
                <a:spcPct val="110000"/>
              </a:lnSpc>
            </a:pPr>
            <a:r>
              <a:rPr lang="en-US" sz="1300"/>
              <a:t>4-session video program: “Vocation: How does God call us to live our faith?”</a:t>
            </a:r>
          </a:p>
          <a:p>
            <a:pPr>
              <a:lnSpc>
                <a:spcPct val="110000"/>
              </a:lnSpc>
            </a:pPr>
            <a:r>
              <a:rPr lang="en-US" sz="1300"/>
              <a:t>Retreat experience on discerning and living one’s call as a young adult</a:t>
            </a:r>
          </a:p>
          <a:p>
            <a:pPr>
              <a:lnSpc>
                <a:spcPct val="110000"/>
              </a:lnSpc>
            </a:pPr>
            <a:r>
              <a:rPr lang="en-US" sz="1300"/>
              <a:t>Book study: The Stories We Live</a:t>
            </a:r>
          </a:p>
          <a:p>
            <a:pPr>
              <a:lnSpc>
                <a:spcPct val="110000"/>
              </a:lnSpc>
            </a:pPr>
            <a:r>
              <a:rPr lang="en-US" sz="1300"/>
              <a:t>Online course: The Stories We Live</a:t>
            </a:r>
          </a:p>
          <a:p>
            <a:pPr>
              <a:lnSpc>
                <a:spcPct val="110000"/>
              </a:lnSpc>
            </a:pPr>
            <a:r>
              <a:rPr lang="en-US" sz="1300"/>
              <a:t>Mentoring relationship with older members of the faith community</a:t>
            </a:r>
          </a:p>
          <a:p>
            <a:pPr>
              <a:lnSpc>
                <a:spcPct val="110000"/>
              </a:lnSpc>
            </a:pPr>
            <a:r>
              <a:rPr lang="en-US" sz="1300"/>
              <a:t>Online discernment tool and one-to-one discussion</a:t>
            </a:r>
          </a:p>
          <a:p>
            <a:pPr>
              <a:lnSpc>
                <a:spcPct val="110000"/>
              </a:lnSpc>
            </a:pPr>
            <a:r>
              <a:rPr lang="en-US" sz="1300"/>
              <a:t>Developing a personal call statement</a:t>
            </a:r>
          </a:p>
          <a:p>
            <a:pPr>
              <a:lnSpc>
                <a:spcPct val="110000"/>
              </a:lnSpc>
            </a:pPr>
            <a:r>
              <a:rPr lang="en-US" sz="1300"/>
              <a:t>Bible reading plans on Calling</a:t>
            </a:r>
          </a:p>
          <a:p>
            <a:pPr>
              <a:lnSpc>
                <a:spcPct val="110000"/>
              </a:lnSpc>
            </a:pPr>
            <a:r>
              <a:rPr lang="en-US" sz="1300"/>
              <a:t>Career mentoring/workshops for the community</a:t>
            </a:r>
          </a:p>
        </p:txBody>
      </p:sp>
      <p:sp>
        <p:nvSpPr>
          <p:cNvPr id="4" name="Slide Number Placeholder 3">
            <a:extLst>
              <a:ext uri="{FF2B5EF4-FFF2-40B4-BE49-F238E27FC236}">
                <a16:creationId xmlns:a16="http://schemas.microsoft.com/office/drawing/2014/main" id="{1D069ECA-B6C2-4640-B7D8-6A140511158B}"/>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072846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pic>
        <p:nvPicPr>
          <p:cNvPr id="5" name="Picture 4">
            <a:extLst>
              <a:ext uri="{FF2B5EF4-FFF2-40B4-BE49-F238E27FC236}">
                <a16:creationId xmlns:a16="http://schemas.microsoft.com/office/drawing/2014/main" id="{FD3B38D2-C43A-C446-9214-D30D577EBE58}"/>
              </a:ext>
            </a:extLst>
          </p:cNvPr>
          <p:cNvPicPr>
            <a:picLocks noChangeAspect="1"/>
          </p:cNvPicPr>
          <p:nvPr/>
        </p:nvPicPr>
        <p:blipFill>
          <a:blip r:embed="rId4"/>
          <a:stretch>
            <a:fillRect/>
          </a:stretch>
        </p:blipFill>
        <p:spPr>
          <a:xfrm>
            <a:off x="6096000" y="1601073"/>
            <a:ext cx="5456279" cy="363090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4" name="Group 13">
            <a:extLst>
              <a:ext uri="{FF2B5EF4-FFF2-40B4-BE49-F238E27FC236}">
                <a16:creationId xmlns:a16="http://schemas.microsoft.com/office/drawing/2014/main" id="{453E4DEE-E996-40F8-8635-0FF43D7348F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EF94B3C9-22C2-054F-BE59-F683A1173BD0}"/>
              </a:ext>
            </a:extLst>
          </p:cNvPr>
          <p:cNvSpPr>
            <a:spLocks noGrp="1"/>
          </p:cNvSpPr>
          <p:nvPr>
            <p:ph type="title"/>
          </p:nvPr>
        </p:nvSpPr>
        <p:spPr>
          <a:xfrm>
            <a:off x="1141413" y="618518"/>
            <a:ext cx="4459286" cy="1478570"/>
          </a:xfrm>
        </p:spPr>
        <p:txBody>
          <a:bodyPr>
            <a:normAutofit/>
          </a:bodyPr>
          <a:lstStyle/>
          <a:p>
            <a:r>
              <a:rPr lang="en-US" sz="3200"/>
              <a:t>Adults idea starters</a:t>
            </a:r>
          </a:p>
        </p:txBody>
      </p:sp>
      <p:sp>
        <p:nvSpPr>
          <p:cNvPr id="3" name="Content Placeholder 2">
            <a:extLst>
              <a:ext uri="{FF2B5EF4-FFF2-40B4-BE49-F238E27FC236}">
                <a16:creationId xmlns:a16="http://schemas.microsoft.com/office/drawing/2014/main" id="{80BA67BA-4902-BB44-B00C-E1A1D286539A}"/>
              </a:ext>
            </a:extLst>
          </p:cNvPr>
          <p:cNvSpPr>
            <a:spLocks noGrp="1"/>
          </p:cNvSpPr>
          <p:nvPr>
            <p:ph idx="1"/>
          </p:nvPr>
        </p:nvSpPr>
        <p:spPr>
          <a:xfrm>
            <a:off x="1141412" y="2249487"/>
            <a:ext cx="4459287" cy="3965046"/>
          </a:xfrm>
        </p:spPr>
        <p:txBody>
          <a:bodyPr>
            <a:normAutofit/>
          </a:bodyPr>
          <a:lstStyle/>
          <a:p>
            <a:pPr>
              <a:lnSpc>
                <a:spcPct val="110000"/>
              </a:lnSpc>
            </a:pPr>
            <a:r>
              <a:rPr lang="en-US" sz="1300"/>
              <a:t>Introductory programs on discovering one’s calling/vocation</a:t>
            </a:r>
          </a:p>
          <a:p>
            <a:pPr>
              <a:lnSpc>
                <a:spcPct val="110000"/>
              </a:lnSpc>
            </a:pPr>
            <a:r>
              <a:rPr lang="en-US" sz="1300"/>
              <a:t>4-session video program: “Vocation: How does God call us to live our faith?”</a:t>
            </a:r>
          </a:p>
          <a:p>
            <a:pPr>
              <a:lnSpc>
                <a:spcPct val="110000"/>
              </a:lnSpc>
            </a:pPr>
            <a:r>
              <a:rPr lang="en-US" sz="1300"/>
              <a:t>Retreat experience on discerning and living one’s call as a young adult</a:t>
            </a:r>
          </a:p>
          <a:p>
            <a:pPr>
              <a:lnSpc>
                <a:spcPct val="110000"/>
              </a:lnSpc>
            </a:pPr>
            <a:r>
              <a:rPr lang="en-US" sz="1300"/>
              <a:t>Book study: The Stories We Live</a:t>
            </a:r>
          </a:p>
          <a:p>
            <a:pPr>
              <a:lnSpc>
                <a:spcPct val="110000"/>
              </a:lnSpc>
            </a:pPr>
            <a:r>
              <a:rPr lang="en-US" sz="1300"/>
              <a:t>Online course: The Stories We Live</a:t>
            </a:r>
          </a:p>
          <a:p>
            <a:pPr>
              <a:lnSpc>
                <a:spcPct val="110000"/>
              </a:lnSpc>
            </a:pPr>
            <a:r>
              <a:rPr lang="en-US" sz="1300"/>
              <a:t>Retirement and Calling Retreat or Workshop</a:t>
            </a:r>
          </a:p>
          <a:p>
            <a:pPr>
              <a:lnSpc>
                <a:spcPct val="110000"/>
              </a:lnSpc>
            </a:pPr>
            <a:r>
              <a:rPr lang="en-US" sz="1300"/>
              <a:t>Online discernment tool and one-to-one discussion</a:t>
            </a:r>
          </a:p>
          <a:p>
            <a:pPr>
              <a:lnSpc>
                <a:spcPct val="110000"/>
              </a:lnSpc>
            </a:pPr>
            <a:r>
              <a:rPr lang="en-US" sz="1300"/>
              <a:t>Developing a personal call statement</a:t>
            </a:r>
          </a:p>
          <a:p>
            <a:pPr>
              <a:lnSpc>
                <a:spcPct val="110000"/>
              </a:lnSpc>
            </a:pPr>
            <a:r>
              <a:rPr lang="en-US" sz="1300"/>
              <a:t>Bible reading plans on Calling</a:t>
            </a:r>
          </a:p>
          <a:p>
            <a:pPr>
              <a:lnSpc>
                <a:spcPct val="110000"/>
              </a:lnSpc>
            </a:pPr>
            <a:r>
              <a:rPr lang="en-US" sz="1300"/>
              <a:t>Career mentoring/workshops for the community</a:t>
            </a:r>
          </a:p>
          <a:p>
            <a:pPr>
              <a:lnSpc>
                <a:spcPct val="110000"/>
              </a:lnSpc>
            </a:pPr>
            <a:endParaRPr lang="en-US" sz="1300"/>
          </a:p>
        </p:txBody>
      </p:sp>
      <p:sp>
        <p:nvSpPr>
          <p:cNvPr id="4" name="Slide Number Placeholder 3">
            <a:extLst>
              <a:ext uri="{FF2B5EF4-FFF2-40B4-BE49-F238E27FC236}">
                <a16:creationId xmlns:a16="http://schemas.microsoft.com/office/drawing/2014/main" id="{24760753-8526-B242-9FDE-630FD0BBEB06}"/>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188853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F7EDB7-1437-4689-AD93-051AAE63FB1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7" name="Rectangle 16">
              <a:extLst>
                <a:ext uri="{FF2B5EF4-FFF2-40B4-BE49-F238E27FC236}">
                  <a16:creationId xmlns:a16="http://schemas.microsoft.com/office/drawing/2014/main" id="{CB9622E9-83EA-45FB-8EC1-4477B910112F}"/>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9B668750-4C89-47F1-9591-BE7F26A04677}"/>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grpSp>
        <p:nvGrpSpPr>
          <p:cNvPr id="20" name="Group 19">
            <a:extLst>
              <a:ext uri="{FF2B5EF4-FFF2-40B4-BE49-F238E27FC236}">
                <a16:creationId xmlns:a16="http://schemas.microsoft.com/office/drawing/2014/main" id="{CF4A3706-CD49-4455-81DC-365A2D51C38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133"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1" name="Rectangle 5">
              <a:extLst>
                <a:ext uri="{FF2B5EF4-FFF2-40B4-BE49-F238E27FC236}">
                  <a16:creationId xmlns:a16="http://schemas.microsoft.com/office/drawing/2014/main" id="{A089F841-E435-4B8D-82BD-263C9553F379}"/>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22" name="Freeform 6">
              <a:extLst>
                <a:ext uri="{FF2B5EF4-FFF2-40B4-BE49-F238E27FC236}">
                  <a16:creationId xmlns:a16="http://schemas.microsoft.com/office/drawing/2014/main" id="{DAA38AAA-0F1D-404C-A14F-A9EA519B8512}"/>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3" name="Freeform 7">
              <a:extLst>
                <a:ext uri="{FF2B5EF4-FFF2-40B4-BE49-F238E27FC236}">
                  <a16:creationId xmlns:a16="http://schemas.microsoft.com/office/drawing/2014/main" id="{79592AD6-0042-4811-8CA3-4FF820B0B299}"/>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4" name="Rectangle 8">
              <a:extLst>
                <a:ext uri="{FF2B5EF4-FFF2-40B4-BE49-F238E27FC236}">
                  <a16:creationId xmlns:a16="http://schemas.microsoft.com/office/drawing/2014/main" id="{E8D67C8B-8012-4B05-8119-C932C5E96C69}"/>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25" name="Freeform 9">
              <a:extLst>
                <a:ext uri="{FF2B5EF4-FFF2-40B4-BE49-F238E27FC236}">
                  <a16:creationId xmlns:a16="http://schemas.microsoft.com/office/drawing/2014/main" id="{EABE68F1-9E8A-4E95-A606-23B237E77524}"/>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6" name="Freeform 10">
              <a:extLst>
                <a:ext uri="{FF2B5EF4-FFF2-40B4-BE49-F238E27FC236}">
                  <a16:creationId xmlns:a16="http://schemas.microsoft.com/office/drawing/2014/main" id="{C35B2031-B854-4606-BCDA-0BBF8332954A}"/>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7" name="Freeform 11">
              <a:extLst>
                <a:ext uri="{FF2B5EF4-FFF2-40B4-BE49-F238E27FC236}">
                  <a16:creationId xmlns:a16="http://schemas.microsoft.com/office/drawing/2014/main" id="{15A77494-4229-4AB1-BB6A-2EA9193FF4DD}"/>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8" name="Freeform 12">
              <a:extLst>
                <a:ext uri="{FF2B5EF4-FFF2-40B4-BE49-F238E27FC236}">
                  <a16:creationId xmlns:a16="http://schemas.microsoft.com/office/drawing/2014/main" id="{AECC3FBA-4EBA-4179-A671-1042C678B0B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9" name="Freeform 13">
              <a:extLst>
                <a:ext uri="{FF2B5EF4-FFF2-40B4-BE49-F238E27FC236}">
                  <a16:creationId xmlns:a16="http://schemas.microsoft.com/office/drawing/2014/main" id="{02B530CD-3385-4D4F-AC32-CAB1C9DDAAAB}"/>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0" name="Freeform 14">
              <a:extLst>
                <a:ext uri="{FF2B5EF4-FFF2-40B4-BE49-F238E27FC236}">
                  <a16:creationId xmlns:a16="http://schemas.microsoft.com/office/drawing/2014/main" id="{56227A7A-DA96-4E2B-B066-2554F98BFD92}"/>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1" name="Freeform 15">
              <a:extLst>
                <a:ext uri="{FF2B5EF4-FFF2-40B4-BE49-F238E27FC236}">
                  <a16:creationId xmlns:a16="http://schemas.microsoft.com/office/drawing/2014/main" id="{607021BA-15C6-4D7A-A774-B7B1F2ED341D}"/>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2" name="Freeform 16">
              <a:extLst>
                <a:ext uri="{FF2B5EF4-FFF2-40B4-BE49-F238E27FC236}">
                  <a16:creationId xmlns:a16="http://schemas.microsoft.com/office/drawing/2014/main" id="{DC06C301-0EAD-447D-A966-8C7AB94A3BA9}"/>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3" name="Freeform 17">
              <a:extLst>
                <a:ext uri="{FF2B5EF4-FFF2-40B4-BE49-F238E27FC236}">
                  <a16:creationId xmlns:a16="http://schemas.microsoft.com/office/drawing/2014/main" id="{E686DF40-6765-4FBC-A7F8-9AF946D7179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4" name="Freeform 18">
              <a:extLst>
                <a:ext uri="{FF2B5EF4-FFF2-40B4-BE49-F238E27FC236}">
                  <a16:creationId xmlns:a16="http://schemas.microsoft.com/office/drawing/2014/main" id="{A1330CAA-984A-4FD3-A574-5377DF768F14}"/>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5" name="Freeform 19">
              <a:extLst>
                <a:ext uri="{FF2B5EF4-FFF2-40B4-BE49-F238E27FC236}">
                  <a16:creationId xmlns:a16="http://schemas.microsoft.com/office/drawing/2014/main" id="{3461CAFE-EF80-4C38-A27B-6E6847F2B09C}"/>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6" name="Freeform 20">
              <a:extLst>
                <a:ext uri="{FF2B5EF4-FFF2-40B4-BE49-F238E27FC236}">
                  <a16:creationId xmlns:a16="http://schemas.microsoft.com/office/drawing/2014/main" id="{C96CB611-34ED-41F3-B15D-F6B17B5E50BA}"/>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7" name="Freeform 21">
              <a:extLst>
                <a:ext uri="{FF2B5EF4-FFF2-40B4-BE49-F238E27FC236}">
                  <a16:creationId xmlns:a16="http://schemas.microsoft.com/office/drawing/2014/main" id="{6D93242F-91B7-4F52-801F-9CEE2987D15C}"/>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8" name="Freeform 22">
              <a:extLst>
                <a:ext uri="{FF2B5EF4-FFF2-40B4-BE49-F238E27FC236}">
                  <a16:creationId xmlns:a16="http://schemas.microsoft.com/office/drawing/2014/main" id="{72209AFA-8B7F-46AE-80BC-7CD5E8175777}"/>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9" name="Freeform 23">
              <a:extLst>
                <a:ext uri="{FF2B5EF4-FFF2-40B4-BE49-F238E27FC236}">
                  <a16:creationId xmlns:a16="http://schemas.microsoft.com/office/drawing/2014/main" id="{283D5E20-6411-476C-8A6A-27F019149F1B}"/>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0" name="Freeform 24">
              <a:extLst>
                <a:ext uri="{FF2B5EF4-FFF2-40B4-BE49-F238E27FC236}">
                  <a16:creationId xmlns:a16="http://schemas.microsoft.com/office/drawing/2014/main" id="{E35069A2-A355-4382-8898-3D35D040D808}"/>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1" name="Freeform 25">
              <a:extLst>
                <a:ext uri="{FF2B5EF4-FFF2-40B4-BE49-F238E27FC236}">
                  <a16:creationId xmlns:a16="http://schemas.microsoft.com/office/drawing/2014/main" id="{2B8F4B12-C56F-43C9-B678-11BE48DBE579}"/>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2" name="Freeform 26">
              <a:extLst>
                <a:ext uri="{FF2B5EF4-FFF2-40B4-BE49-F238E27FC236}">
                  <a16:creationId xmlns:a16="http://schemas.microsoft.com/office/drawing/2014/main" id="{8072F38D-DAD7-4A73-A1C3-356C48C4194E}"/>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3" name="Freeform 27">
              <a:extLst>
                <a:ext uri="{FF2B5EF4-FFF2-40B4-BE49-F238E27FC236}">
                  <a16:creationId xmlns:a16="http://schemas.microsoft.com/office/drawing/2014/main" id="{282751AD-3FCC-4A00-B6EB-CD4AEE370402}"/>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4" name="Freeform 28">
              <a:extLst>
                <a:ext uri="{FF2B5EF4-FFF2-40B4-BE49-F238E27FC236}">
                  <a16:creationId xmlns:a16="http://schemas.microsoft.com/office/drawing/2014/main" id="{8EA220D4-1126-4A10-B0C9-60A5E99D70D0}"/>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5" name="Freeform 29">
              <a:extLst>
                <a:ext uri="{FF2B5EF4-FFF2-40B4-BE49-F238E27FC236}">
                  <a16:creationId xmlns:a16="http://schemas.microsoft.com/office/drawing/2014/main" id="{1C7FF311-C877-42AD-8656-6ADF9E8B03C6}"/>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6" name="Freeform 30">
              <a:extLst>
                <a:ext uri="{FF2B5EF4-FFF2-40B4-BE49-F238E27FC236}">
                  <a16:creationId xmlns:a16="http://schemas.microsoft.com/office/drawing/2014/main" id="{21D21197-E4E6-4974-8717-7A884C470696}"/>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7" name="Freeform 31">
              <a:extLst>
                <a:ext uri="{FF2B5EF4-FFF2-40B4-BE49-F238E27FC236}">
                  <a16:creationId xmlns:a16="http://schemas.microsoft.com/office/drawing/2014/main" id="{8999D374-7231-438C-AAFF-586E90D7AC4D}"/>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8" name="Freeform 32">
              <a:extLst>
                <a:ext uri="{FF2B5EF4-FFF2-40B4-BE49-F238E27FC236}">
                  <a16:creationId xmlns:a16="http://schemas.microsoft.com/office/drawing/2014/main" id="{2E99439A-BBE6-47F9-9B2E-08FB842D30AE}"/>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9" name="Rectangle 33">
              <a:extLst>
                <a:ext uri="{FF2B5EF4-FFF2-40B4-BE49-F238E27FC236}">
                  <a16:creationId xmlns:a16="http://schemas.microsoft.com/office/drawing/2014/main" id="{326BBA6A-787A-4927-9CEA-4EF2315E8B38}"/>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50" name="Freeform 34">
              <a:extLst>
                <a:ext uri="{FF2B5EF4-FFF2-40B4-BE49-F238E27FC236}">
                  <a16:creationId xmlns:a16="http://schemas.microsoft.com/office/drawing/2014/main" id="{9EBCF724-BD4F-4763-96EA-3B49A0192422}"/>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1" name="Freeform 35">
              <a:extLst>
                <a:ext uri="{FF2B5EF4-FFF2-40B4-BE49-F238E27FC236}">
                  <a16:creationId xmlns:a16="http://schemas.microsoft.com/office/drawing/2014/main" id="{514181B4-343A-468A-A7A3-A24EA18437AF}"/>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2" name="Freeform 36">
              <a:extLst>
                <a:ext uri="{FF2B5EF4-FFF2-40B4-BE49-F238E27FC236}">
                  <a16:creationId xmlns:a16="http://schemas.microsoft.com/office/drawing/2014/main" id="{CA203802-8F2C-4810-86C3-9F5C8A8C51CE}"/>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3" name="Freeform 37">
              <a:extLst>
                <a:ext uri="{FF2B5EF4-FFF2-40B4-BE49-F238E27FC236}">
                  <a16:creationId xmlns:a16="http://schemas.microsoft.com/office/drawing/2014/main" id="{49DE1B83-157A-4C15-9CDD-0890D4102E2C}"/>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4" name="Freeform 38">
              <a:extLst>
                <a:ext uri="{FF2B5EF4-FFF2-40B4-BE49-F238E27FC236}">
                  <a16:creationId xmlns:a16="http://schemas.microsoft.com/office/drawing/2014/main" id="{79FF2CFC-9520-4047-97BA-B9F21A5A80BB}"/>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5" name="Freeform 39">
              <a:extLst>
                <a:ext uri="{FF2B5EF4-FFF2-40B4-BE49-F238E27FC236}">
                  <a16:creationId xmlns:a16="http://schemas.microsoft.com/office/drawing/2014/main" id="{51DF22B1-CEB5-4249-BD3A-994A6EDDF8D5}"/>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6" name="Freeform 40">
              <a:extLst>
                <a:ext uri="{FF2B5EF4-FFF2-40B4-BE49-F238E27FC236}">
                  <a16:creationId xmlns:a16="http://schemas.microsoft.com/office/drawing/2014/main" id="{25FAC49F-4726-4ED1-832D-A07808F71BB6}"/>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7" name="Freeform 41">
              <a:extLst>
                <a:ext uri="{FF2B5EF4-FFF2-40B4-BE49-F238E27FC236}">
                  <a16:creationId xmlns:a16="http://schemas.microsoft.com/office/drawing/2014/main" id="{59C42689-6633-4333-9462-1733BC620D3F}"/>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8" name="Freeform 42">
              <a:extLst>
                <a:ext uri="{FF2B5EF4-FFF2-40B4-BE49-F238E27FC236}">
                  <a16:creationId xmlns:a16="http://schemas.microsoft.com/office/drawing/2014/main" id="{60B37CFD-CC7B-44E0-8F09-78895A966F1B}"/>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9" name="Freeform 43">
              <a:extLst>
                <a:ext uri="{FF2B5EF4-FFF2-40B4-BE49-F238E27FC236}">
                  <a16:creationId xmlns:a16="http://schemas.microsoft.com/office/drawing/2014/main" id="{F9074772-C2EC-4132-B934-4F0148F07FF9}"/>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0" name="Freeform 44">
              <a:extLst>
                <a:ext uri="{FF2B5EF4-FFF2-40B4-BE49-F238E27FC236}">
                  <a16:creationId xmlns:a16="http://schemas.microsoft.com/office/drawing/2014/main" id="{CD64CD1E-7C60-4B15-A6BD-0CDEC2532E42}"/>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1" name="Rectangle 45">
              <a:extLst>
                <a:ext uri="{FF2B5EF4-FFF2-40B4-BE49-F238E27FC236}">
                  <a16:creationId xmlns:a16="http://schemas.microsoft.com/office/drawing/2014/main" id="{76656787-08EB-4D3E-843B-3003DA3253F7}"/>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62" name="Freeform 46">
              <a:extLst>
                <a:ext uri="{FF2B5EF4-FFF2-40B4-BE49-F238E27FC236}">
                  <a16:creationId xmlns:a16="http://schemas.microsoft.com/office/drawing/2014/main" id="{BDDC6CD8-3C85-4154-8CA7-C90055C99654}"/>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3" name="Freeform 47">
              <a:extLst>
                <a:ext uri="{FF2B5EF4-FFF2-40B4-BE49-F238E27FC236}">
                  <a16:creationId xmlns:a16="http://schemas.microsoft.com/office/drawing/2014/main" id="{64A47505-37C3-4DFD-B6A0-BACBE89A809F}"/>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4" name="Freeform 48">
              <a:extLst>
                <a:ext uri="{FF2B5EF4-FFF2-40B4-BE49-F238E27FC236}">
                  <a16:creationId xmlns:a16="http://schemas.microsoft.com/office/drawing/2014/main" id="{4FB147B4-C2A1-46AE-B6B5-BB05027FABCD}"/>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5" name="Freeform 49">
              <a:extLst>
                <a:ext uri="{FF2B5EF4-FFF2-40B4-BE49-F238E27FC236}">
                  <a16:creationId xmlns:a16="http://schemas.microsoft.com/office/drawing/2014/main" id="{A962EF7A-E05D-47DA-BA74-C8629D9383DD}"/>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6" name="Freeform 50">
              <a:extLst>
                <a:ext uri="{FF2B5EF4-FFF2-40B4-BE49-F238E27FC236}">
                  <a16:creationId xmlns:a16="http://schemas.microsoft.com/office/drawing/2014/main" id="{2C8FDFCC-308B-4955-A813-DFAC66312FA2}"/>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7" name="Freeform 51">
              <a:extLst>
                <a:ext uri="{FF2B5EF4-FFF2-40B4-BE49-F238E27FC236}">
                  <a16:creationId xmlns:a16="http://schemas.microsoft.com/office/drawing/2014/main" id="{52D46068-8CFB-4E0B-9543-28A7ECADD879}"/>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8" name="Freeform 52">
              <a:extLst>
                <a:ext uri="{FF2B5EF4-FFF2-40B4-BE49-F238E27FC236}">
                  <a16:creationId xmlns:a16="http://schemas.microsoft.com/office/drawing/2014/main" id="{E47AE856-C4BB-48CF-B2A2-AFB0579F44A5}"/>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9" name="Freeform 53">
              <a:extLst>
                <a:ext uri="{FF2B5EF4-FFF2-40B4-BE49-F238E27FC236}">
                  <a16:creationId xmlns:a16="http://schemas.microsoft.com/office/drawing/2014/main" id="{3338C43C-6074-4421-97E9-0B9832383137}"/>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0" name="Freeform 54">
              <a:extLst>
                <a:ext uri="{FF2B5EF4-FFF2-40B4-BE49-F238E27FC236}">
                  <a16:creationId xmlns:a16="http://schemas.microsoft.com/office/drawing/2014/main" id="{910D8CF2-8086-4C4C-89E1-A82DB5DFFD6B}"/>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1" name="Freeform 55">
              <a:extLst>
                <a:ext uri="{FF2B5EF4-FFF2-40B4-BE49-F238E27FC236}">
                  <a16:creationId xmlns:a16="http://schemas.microsoft.com/office/drawing/2014/main" id="{FADABDD3-D22B-4229-8038-A9BBB3721EBE}"/>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2" name="Freeform 56">
              <a:extLst>
                <a:ext uri="{FF2B5EF4-FFF2-40B4-BE49-F238E27FC236}">
                  <a16:creationId xmlns:a16="http://schemas.microsoft.com/office/drawing/2014/main" id="{7D9568FC-37BC-470C-93A5-8983D0C12E9A}"/>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3" name="Freeform 57">
              <a:extLst>
                <a:ext uri="{FF2B5EF4-FFF2-40B4-BE49-F238E27FC236}">
                  <a16:creationId xmlns:a16="http://schemas.microsoft.com/office/drawing/2014/main" id="{5786181E-9BC0-4551-9B1F-D58636404CFC}"/>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4" name="Freeform 58">
              <a:extLst>
                <a:ext uri="{FF2B5EF4-FFF2-40B4-BE49-F238E27FC236}">
                  <a16:creationId xmlns:a16="http://schemas.microsoft.com/office/drawing/2014/main" id="{AD321C02-50D5-45DB-A66C-B77BFCA1DB4E}"/>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pic>
        <p:nvPicPr>
          <p:cNvPr id="5" name="Picture 4">
            <a:extLst>
              <a:ext uri="{FF2B5EF4-FFF2-40B4-BE49-F238E27FC236}">
                <a16:creationId xmlns:a16="http://schemas.microsoft.com/office/drawing/2014/main" id="{85E1B1E1-9F9C-8A43-80DB-F950050583D0}"/>
              </a:ext>
            </a:extLst>
          </p:cNvPr>
          <p:cNvPicPr>
            <a:picLocks noChangeAspect="1"/>
          </p:cNvPicPr>
          <p:nvPr/>
        </p:nvPicPr>
        <p:blipFill rotWithShape="1">
          <a:blip r:embed="rId4"/>
          <a:srcRect t="7625" r="1" b="24172"/>
          <a:stretch/>
        </p:blipFill>
        <p:spPr>
          <a:xfrm>
            <a:off x="-5597" y="3427414"/>
            <a:ext cx="7558541" cy="3430587"/>
          </a:xfrm>
          <a:custGeom>
            <a:avLst/>
            <a:gdLst>
              <a:gd name="connsiteX0" fmla="*/ 0 w 7558541"/>
              <a:gd name="connsiteY0" fmla="*/ 0 h 3430587"/>
              <a:gd name="connsiteX1" fmla="*/ 7558541 w 7558541"/>
              <a:gd name="connsiteY1" fmla="*/ 0 h 3430587"/>
              <a:gd name="connsiteX2" fmla="*/ 7558541 w 7558541"/>
              <a:gd name="connsiteY2" fmla="*/ 3430587 h 3430587"/>
              <a:gd name="connsiteX3" fmla="*/ 0 w 7558541"/>
              <a:gd name="connsiteY3" fmla="*/ 3430587 h 3430587"/>
            </a:gdLst>
            <a:ahLst/>
            <a:cxnLst>
              <a:cxn ang="0">
                <a:pos x="connsiteX0" y="connsiteY0"/>
              </a:cxn>
              <a:cxn ang="0">
                <a:pos x="connsiteX1" y="connsiteY1"/>
              </a:cxn>
              <a:cxn ang="0">
                <a:pos x="connsiteX2" y="connsiteY2"/>
              </a:cxn>
              <a:cxn ang="0">
                <a:pos x="connsiteX3" y="connsiteY3"/>
              </a:cxn>
            </a:cxnLst>
            <a:rect l="l" t="t" r="r" b="b"/>
            <a:pathLst>
              <a:path w="7558541" h="3430587">
                <a:moveTo>
                  <a:pt x="0" y="0"/>
                </a:moveTo>
                <a:lnTo>
                  <a:pt x="7558541" y="0"/>
                </a:lnTo>
                <a:lnTo>
                  <a:pt x="7558541" y="3430587"/>
                </a:lnTo>
                <a:lnTo>
                  <a:pt x="0" y="3430587"/>
                </a:lnTo>
                <a:close/>
              </a:path>
            </a:pathLst>
          </a:custGeom>
        </p:spPr>
      </p:pic>
      <p:pic>
        <p:nvPicPr>
          <p:cNvPr id="9" name="Picture 8">
            <a:extLst>
              <a:ext uri="{FF2B5EF4-FFF2-40B4-BE49-F238E27FC236}">
                <a16:creationId xmlns:a16="http://schemas.microsoft.com/office/drawing/2014/main" id="{F761A2EE-6D96-DE44-970C-52A629F3D15C}"/>
              </a:ext>
            </a:extLst>
          </p:cNvPr>
          <p:cNvPicPr>
            <a:picLocks noChangeAspect="1"/>
          </p:cNvPicPr>
          <p:nvPr/>
        </p:nvPicPr>
        <p:blipFill rotWithShape="1">
          <a:blip r:embed="rId5"/>
          <a:srcRect l="6977" r="8521"/>
          <a:stretch/>
        </p:blipFill>
        <p:spPr>
          <a:xfrm>
            <a:off x="-5597" y="1"/>
            <a:ext cx="4663440" cy="3427413"/>
          </a:xfrm>
          <a:custGeom>
            <a:avLst/>
            <a:gdLst>
              <a:gd name="connsiteX0" fmla="*/ 0 w 7558541"/>
              <a:gd name="connsiteY0" fmla="*/ 0 h 3427413"/>
              <a:gd name="connsiteX1" fmla="*/ 7558541 w 7558541"/>
              <a:gd name="connsiteY1" fmla="*/ 0 h 3427413"/>
              <a:gd name="connsiteX2" fmla="*/ 7558541 w 7558541"/>
              <a:gd name="connsiteY2" fmla="*/ 3427413 h 3427413"/>
              <a:gd name="connsiteX3" fmla="*/ 0 w 7558541"/>
              <a:gd name="connsiteY3" fmla="*/ 3427413 h 3427413"/>
            </a:gdLst>
            <a:ahLst/>
            <a:cxnLst>
              <a:cxn ang="0">
                <a:pos x="connsiteX0" y="connsiteY0"/>
              </a:cxn>
              <a:cxn ang="0">
                <a:pos x="connsiteX1" y="connsiteY1"/>
              </a:cxn>
              <a:cxn ang="0">
                <a:pos x="connsiteX2" y="connsiteY2"/>
              </a:cxn>
              <a:cxn ang="0">
                <a:pos x="connsiteX3" y="connsiteY3"/>
              </a:cxn>
            </a:cxnLst>
            <a:rect l="l" t="t" r="r" b="b"/>
            <a:pathLst>
              <a:path w="7558541" h="3427413">
                <a:moveTo>
                  <a:pt x="0" y="0"/>
                </a:moveTo>
                <a:lnTo>
                  <a:pt x="7558541" y="0"/>
                </a:lnTo>
                <a:lnTo>
                  <a:pt x="7558541" y="3427413"/>
                </a:lnTo>
                <a:lnTo>
                  <a:pt x="0" y="3427413"/>
                </a:lnTo>
                <a:close/>
              </a:path>
            </a:pathLst>
          </a:custGeom>
        </p:spPr>
      </p:pic>
      <p:pic>
        <p:nvPicPr>
          <p:cNvPr id="11" name="Picture 10">
            <a:extLst>
              <a:ext uri="{FF2B5EF4-FFF2-40B4-BE49-F238E27FC236}">
                <a16:creationId xmlns:a16="http://schemas.microsoft.com/office/drawing/2014/main" id="{A89D4F8E-6B72-3C46-88E4-B562C81B8AC4}"/>
              </a:ext>
            </a:extLst>
          </p:cNvPr>
          <p:cNvPicPr>
            <a:picLocks noChangeAspect="1"/>
          </p:cNvPicPr>
          <p:nvPr/>
        </p:nvPicPr>
        <p:blipFill rotWithShape="1">
          <a:blip r:embed="rId6"/>
          <a:srcRect l="36193" r="7832" b="3"/>
          <a:stretch/>
        </p:blipFill>
        <p:spPr>
          <a:xfrm>
            <a:off x="4650459" y="10"/>
            <a:ext cx="2902485" cy="3427868"/>
          </a:xfrm>
          <a:prstGeom prst="rect">
            <a:avLst/>
          </a:prstGeom>
        </p:spPr>
      </p:pic>
      <p:cxnSp>
        <p:nvCxnSpPr>
          <p:cNvPr id="76" name="Straight Connector 75">
            <a:extLst>
              <a:ext uri="{FF2B5EF4-FFF2-40B4-BE49-F238E27FC236}">
                <a16:creationId xmlns:a16="http://schemas.microsoft.com/office/drawing/2014/main" id="{C74412C7-7BA6-412B-93CA-2C8CE9E642E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459" y="-464"/>
            <a:ext cx="2646" cy="3429000"/>
          </a:xfrm>
          <a:prstGeom prst="line">
            <a:avLst/>
          </a:prstGeom>
          <a:solidFill>
            <a:schemeClr val="tx2">
              <a:alpha val="60000"/>
            </a:schemeClr>
          </a:solidFill>
          <a:ln w="19050">
            <a:solidFill>
              <a:schemeClr val="tx2">
                <a:alpha val="60000"/>
              </a:schemeClr>
            </a:solidFill>
          </a:ln>
          <a:effectLst/>
        </p:spPr>
      </p:cxnSp>
      <p:cxnSp>
        <p:nvCxnSpPr>
          <p:cNvPr id="78" name="Straight Connector 77">
            <a:extLst>
              <a:ext uri="{FF2B5EF4-FFF2-40B4-BE49-F238E27FC236}">
                <a16:creationId xmlns:a16="http://schemas.microsoft.com/office/drawing/2014/main" id="{F5459D2F-D834-4D12-A2D5-D08685B2618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895"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80" name="Straight Connector 79">
            <a:extLst>
              <a:ext uri="{FF2B5EF4-FFF2-40B4-BE49-F238E27FC236}">
                <a16:creationId xmlns:a16="http://schemas.microsoft.com/office/drawing/2014/main" id="{6D5510ED-8B38-4431-85A0-01F45D6C03DC}"/>
              </a:ext>
            </a:extLst>
          </p:cNvPr>
          <p:cNvCxnSpPr>
            <a:cxnSpLocks noGrp="1" noRot="1" noChangeAspect="1" noMove="1" noResize="1" noEditPoints="1" noAdjustHandles="1" noChangeArrowheads="1" noChangeShapeType="1"/>
            <a:endCxn id="63" idx="1"/>
          </p:cNvCxnSpPr>
          <p:nvPr>
            <p:extLst>
              <p:ext uri="{386F3935-93C4-4BCD-93E2-E3B085C9AB24}">
                <p16:designElem xmlns:p16="http://schemas.microsoft.com/office/powerpoint/2015/main" val="1"/>
              </p:ext>
            </p:extLst>
          </p:nvPr>
        </p:nvCxnSpPr>
        <p:spPr>
          <a:xfrm>
            <a:off x="-5597" y="3427414"/>
            <a:ext cx="7558541"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
        <p:nvSpPr>
          <p:cNvPr id="2" name="Title 1">
            <a:extLst>
              <a:ext uri="{FF2B5EF4-FFF2-40B4-BE49-F238E27FC236}">
                <a16:creationId xmlns:a16="http://schemas.microsoft.com/office/drawing/2014/main" id="{66736A28-BF3D-BC4D-BADF-52D6BAF64436}"/>
              </a:ext>
            </a:extLst>
          </p:cNvPr>
          <p:cNvSpPr>
            <a:spLocks noGrp="1"/>
          </p:cNvSpPr>
          <p:nvPr>
            <p:ph type="title"/>
          </p:nvPr>
        </p:nvSpPr>
        <p:spPr>
          <a:xfrm>
            <a:off x="8411781" y="618518"/>
            <a:ext cx="2948240" cy="1478570"/>
          </a:xfrm>
        </p:spPr>
        <p:txBody>
          <a:bodyPr>
            <a:normAutofit/>
          </a:bodyPr>
          <a:lstStyle/>
          <a:p>
            <a:r>
              <a:rPr lang="en-US" sz="3200"/>
              <a:t>Seniors and elderly starter ideas</a:t>
            </a:r>
          </a:p>
        </p:txBody>
      </p:sp>
      <p:sp>
        <p:nvSpPr>
          <p:cNvPr id="3" name="Content Placeholder 2">
            <a:extLst>
              <a:ext uri="{FF2B5EF4-FFF2-40B4-BE49-F238E27FC236}">
                <a16:creationId xmlns:a16="http://schemas.microsoft.com/office/drawing/2014/main" id="{19A37B79-4057-0844-B4C3-841A6F9452BB}"/>
              </a:ext>
            </a:extLst>
          </p:cNvPr>
          <p:cNvSpPr>
            <a:spLocks noGrp="1"/>
          </p:cNvSpPr>
          <p:nvPr>
            <p:ph idx="1"/>
          </p:nvPr>
        </p:nvSpPr>
        <p:spPr>
          <a:xfrm>
            <a:off x="8411781" y="2249487"/>
            <a:ext cx="2948240" cy="3541714"/>
          </a:xfrm>
        </p:spPr>
        <p:txBody>
          <a:bodyPr>
            <a:normAutofit/>
          </a:bodyPr>
          <a:lstStyle/>
          <a:p>
            <a:pPr>
              <a:lnSpc>
                <a:spcPct val="110000"/>
              </a:lnSpc>
            </a:pPr>
            <a:r>
              <a:rPr lang="en-US" sz="1000"/>
              <a:t>Introductory programs on discovering one’s calling/vocation throughout life</a:t>
            </a:r>
          </a:p>
          <a:p>
            <a:pPr>
              <a:lnSpc>
                <a:spcPct val="110000"/>
              </a:lnSpc>
            </a:pPr>
            <a:r>
              <a:rPr lang="en-US" sz="1000"/>
              <a:t>4-session video program: “Vocation: How does God call us to live our faith?”</a:t>
            </a:r>
          </a:p>
          <a:p>
            <a:pPr>
              <a:lnSpc>
                <a:spcPct val="110000"/>
              </a:lnSpc>
            </a:pPr>
            <a:r>
              <a:rPr lang="en-US" sz="1000"/>
              <a:t>Retreat experience on discerning and living one’s call as a young adult</a:t>
            </a:r>
          </a:p>
          <a:p>
            <a:pPr>
              <a:lnSpc>
                <a:spcPct val="110000"/>
              </a:lnSpc>
            </a:pPr>
            <a:r>
              <a:rPr lang="en-US" sz="1000"/>
              <a:t>Book study: The Stories We Live</a:t>
            </a:r>
          </a:p>
          <a:p>
            <a:pPr>
              <a:lnSpc>
                <a:spcPct val="110000"/>
              </a:lnSpc>
            </a:pPr>
            <a:r>
              <a:rPr lang="en-US" sz="1000"/>
              <a:t>Online course: The Stories We Live</a:t>
            </a:r>
          </a:p>
          <a:p>
            <a:pPr>
              <a:lnSpc>
                <a:spcPct val="110000"/>
              </a:lnSpc>
            </a:pPr>
            <a:r>
              <a:rPr lang="en-US" sz="1000"/>
              <a:t>Retirement and Calling Retreat or Workshop</a:t>
            </a:r>
          </a:p>
          <a:p>
            <a:pPr>
              <a:lnSpc>
                <a:spcPct val="110000"/>
              </a:lnSpc>
            </a:pPr>
            <a:r>
              <a:rPr lang="en-US" sz="1000"/>
              <a:t>Online discernment tool and one-to-one discussion</a:t>
            </a:r>
          </a:p>
          <a:p>
            <a:pPr>
              <a:lnSpc>
                <a:spcPct val="110000"/>
              </a:lnSpc>
            </a:pPr>
            <a:r>
              <a:rPr lang="en-US" sz="1000"/>
              <a:t>Developing a personal call statement</a:t>
            </a:r>
          </a:p>
          <a:p>
            <a:pPr>
              <a:lnSpc>
                <a:spcPct val="110000"/>
              </a:lnSpc>
            </a:pPr>
            <a:r>
              <a:rPr lang="en-US" sz="1000"/>
              <a:t>Bible reading plans on Calling</a:t>
            </a:r>
          </a:p>
          <a:p>
            <a:pPr>
              <a:lnSpc>
                <a:spcPct val="110000"/>
              </a:lnSpc>
            </a:pPr>
            <a:r>
              <a:rPr lang="en-US" sz="1000"/>
              <a:t>Career mentoring/workshops for the community</a:t>
            </a:r>
          </a:p>
          <a:p>
            <a:pPr>
              <a:lnSpc>
                <a:spcPct val="110000"/>
              </a:lnSpc>
            </a:pPr>
            <a:endParaRPr lang="en-US" sz="1000"/>
          </a:p>
        </p:txBody>
      </p:sp>
      <p:sp>
        <p:nvSpPr>
          <p:cNvPr id="4" name="Slide Number Placeholder 3">
            <a:extLst>
              <a:ext uri="{FF2B5EF4-FFF2-40B4-BE49-F238E27FC236}">
                <a16:creationId xmlns:a16="http://schemas.microsoft.com/office/drawing/2014/main" id="{9BD65F06-622C-E044-8346-C362DA164AC4}"/>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4251165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A7A32-4F15-D348-ABFB-8917DFDF839A}"/>
              </a:ext>
            </a:extLst>
          </p:cNvPr>
          <p:cNvSpPr>
            <a:spLocks noGrp="1"/>
          </p:cNvSpPr>
          <p:nvPr>
            <p:ph type="title"/>
          </p:nvPr>
        </p:nvSpPr>
        <p:spPr/>
        <p:txBody>
          <a:bodyPr/>
          <a:lstStyle/>
          <a:p>
            <a:pPr algn="ctr"/>
            <a:r>
              <a:rPr lang="en-US" dirty="0"/>
              <a:t>How can flock note be used in </a:t>
            </a:r>
            <a:br>
              <a:rPr lang="en-US" dirty="0"/>
            </a:br>
            <a:r>
              <a:rPr lang="en-US" dirty="0"/>
              <a:t>creating a culture of calling</a:t>
            </a:r>
          </a:p>
        </p:txBody>
      </p:sp>
      <p:sp>
        <p:nvSpPr>
          <p:cNvPr id="3" name="TextBox 2">
            <a:extLst>
              <a:ext uri="{FF2B5EF4-FFF2-40B4-BE49-F238E27FC236}">
                <a16:creationId xmlns:a16="http://schemas.microsoft.com/office/drawing/2014/main" id="{425E080C-B43A-1D4F-AA14-626A83C4C7AD}"/>
              </a:ext>
            </a:extLst>
          </p:cNvPr>
          <p:cNvSpPr txBox="1"/>
          <p:nvPr/>
        </p:nvSpPr>
        <p:spPr>
          <a:xfrm>
            <a:off x="2075380" y="2097088"/>
            <a:ext cx="6978475" cy="4185761"/>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Unlimited emails and text messages</a:t>
            </a:r>
          </a:p>
          <a:p>
            <a:r>
              <a:rPr lang="en-US" b="1" dirty="0">
                <a:solidFill>
                  <a:schemeClr val="bg1"/>
                </a:solidFill>
                <a:latin typeface="Arial" panose="020B0604020202020204" pitchFamily="34" charset="0"/>
                <a:cs typeface="Arial" panose="020B0604020202020204" pitchFamily="34" charset="0"/>
              </a:rPr>
              <a:t>Helpful analytics</a:t>
            </a:r>
          </a:p>
          <a:p>
            <a:r>
              <a:rPr lang="en-US" b="1" dirty="0">
                <a:solidFill>
                  <a:schemeClr val="bg1"/>
                </a:solidFill>
                <a:latin typeface="Arial" panose="020B0604020202020204" pitchFamily="34" charset="0"/>
                <a:cs typeface="Arial" panose="020B0604020202020204" pitchFamily="34" charset="0"/>
              </a:rPr>
              <a:t>Targeted messaging</a:t>
            </a:r>
          </a:p>
          <a:p>
            <a:r>
              <a:rPr lang="en-US" b="1" dirty="0">
                <a:solidFill>
                  <a:schemeClr val="bg1"/>
                </a:solidFill>
                <a:latin typeface="Arial" panose="020B0604020202020204" pitchFamily="34" charset="0"/>
                <a:cs typeface="Arial" panose="020B0604020202020204" pitchFamily="34" charset="0"/>
              </a:rPr>
              <a:t>Unlimited groups &amp; admins</a:t>
            </a:r>
          </a:p>
          <a:p>
            <a:r>
              <a:rPr lang="en-US" b="1" dirty="0">
                <a:solidFill>
                  <a:schemeClr val="bg1"/>
                </a:solidFill>
                <a:latin typeface="Arial" panose="020B0604020202020204" pitchFamily="34" charset="0"/>
                <a:cs typeface="Arial" panose="020B0604020202020204" pitchFamily="34" charset="0"/>
              </a:rPr>
              <a:t>Sub-group hierarchies</a:t>
            </a:r>
          </a:p>
          <a:p>
            <a:r>
              <a:rPr lang="en-US" sz="1600" b="1" dirty="0">
                <a:solidFill>
                  <a:schemeClr val="bg1"/>
                </a:solidFill>
                <a:latin typeface="Arial" panose="020B0604020202020204" pitchFamily="34" charset="0"/>
                <a:cs typeface="Arial" panose="020B0604020202020204" pitchFamily="34" charset="0"/>
              </a:rPr>
              <a:t>Control over admin levels</a:t>
            </a:r>
          </a:p>
          <a:p>
            <a:r>
              <a:rPr lang="en-US" sz="1600" b="1" dirty="0">
                <a:solidFill>
                  <a:schemeClr val="bg1"/>
                </a:solidFill>
                <a:latin typeface="Arial" panose="020B0604020202020204" pitchFamily="34" charset="0"/>
                <a:cs typeface="Arial" panose="020B0604020202020204" pitchFamily="34" charset="0"/>
              </a:rPr>
              <a:t>Your members can customize how they hear from you</a:t>
            </a:r>
          </a:p>
          <a:p>
            <a:r>
              <a:rPr lang="en-US" sz="1600" b="1" dirty="0">
                <a:solidFill>
                  <a:schemeClr val="bg1"/>
                </a:solidFill>
                <a:latin typeface="Arial" panose="020B0604020202020204" pitchFamily="34" charset="0"/>
                <a:cs typeface="Arial" panose="020B0604020202020204" pitchFamily="34" charset="0"/>
              </a:rPr>
              <a:t>Export all your data any time</a:t>
            </a:r>
          </a:p>
          <a:p>
            <a:r>
              <a:rPr lang="en-US" sz="1600" b="1" dirty="0">
                <a:solidFill>
                  <a:schemeClr val="bg1"/>
                </a:solidFill>
                <a:latin typeface="Arial" panose="020B0604020202020204" pitchFamily="34" charset="0"/>
                <a:cs typeface="Arial" panose="020B0604020202020204" pitchFamily="34" charset="0"/>
              </a:rPr>
              <a:t>Send test emails</a:t>
            </a:r>
          </a:p>
          <a:p>
            <a:r>
              <a:rPr lang="en-US" sz="1600" b="1" dirty="0">
                <a:solidFill>
                  <a:schemeClr val="bg1"/>
                </a:solidFill>
                <a:latin typeface="Arial" panose="020B0604020202020204" pitchFamily="34" charset="0"/>
                <a:cs typeface="Arial" panose="020B0604020202020204" pitchFamily="34" charset="0"/>
              </a:rPr>
              <a:t>Member photos</a:t>
            </a:r>
            <a:endParaRPr lang="en-US" sz="160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Duplicate notes</a:t>
            </a:r>
          </a:p>
          <a:p>
            <a:r>
              <a:rPr lang="en-US" sz="1600" b="1" dirty="0">
                <a:solidFill>
                  <a:schemeClr val="bg1"/>
                </a:solidFill>
                <a:latin typeface="Arial" panose="020B0604020202020204" pitchFamily="34" charset="0"/>
                <a:cs typeface="Arial" panose="020B0604020202020204" pitchFamily="34" charset="0"/>
              </a:rPr>
              <a:t>Welcome messages</a:t>
            </a:r>
            <a:r>
              <a:rPr lang="en-US" sz="1600" dirty="0">
                <a:solidFill>
                  <a:schemeClr val="bg1"/>
                </a:solidFill>
                <a:latin typeface="Arial" panose="020B0604020202020204" pitchFamily="34" charset="0"/>
                <a:cs typeface="Arial" panose="020B0604020202020204" pitchFamily="34" charset="0"/>
              </a:rPr>
              <a:t>.</a:t>
            </a:r>
          </a:p>
          <a:p>
            <a:r>
              <a:rPr lang="en-US" sz="1600" b="1" dirty="0">
                <a:solidFill>
                  <a:schemeClr val="bg1"/>
                </a:solidFill>
                <a:latin typeface="Arial" panose="020B0604020202020204" pitchFamily="34" charset="0"/>
                <a:cs typeface="Arial" panose="020B0604020202020204" pitchFamily="34" charset="0"/>
              </a:rPr>
              <a:t>Free content </a:t>
            </a:r>
          </a:p>
          <a:p>
            <a:r>
              <a:rPr lang="en-US" sz="1600" dirty="0">
                <a:solidFill>
                  <a:schemeClr val="bg1"/>
                </a:solidFill>
                <a:latin typeface="Arial" panose="020B0604020202020204" pitchFamily="34" charset="0"/>
                <a:cs typeface="Arial" panose="020B0604020202020204" pitchFamily="34" charset="0"/>
              </a:rPr>
              <a:t>We also have a growing library of free content (campaigns, email newsletters, sample text messages to engage your flock, etc.) at your disposal that you can take, edit, and make your own at any time.</a:t>
            </a:r>
          </a:p>
        </p:txBody>
      </p:sp>
      <p:sp>
        <p:nvSpPr>
          <p:cNvPr id="4" name="Slide Number Placeholder 3">
            <a:extLst>
              <a:ext uri="{FF2B5EF4-FFF2-40B4-BE49-F238E27FC236}">
                <a16:creationId xmlns:a16="http://schemas.microsoft.com/office/drawing/2014/main" id="{10D0F831-9FD6-C04C-87AD-CDD3281AA101}"/>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1209866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FA3F-A16D-464D-B901-E6BE6C6FBFAE}"/>
              </a:ext>
            </a:extLst>
          </p:cNvPr>
          <p:cNvSpPr>
            <a:spLocks noGrp="1"/>
          </p:cNvSpPr>
          <p:nvPr>
            <p:ph type="title"/>
          </p:nvPr>
        </p:nvSpPr>
        <p:spPr/>
        <p:txBody>
          <a:bodyPr/>
          <a:lstStyle/>
          <a:p>
            <a:pPr algn="ctr"/>
            <a:r>
              <a:rPr lang="en-US" dirty="0"/>
              <a:t>Core and</a:t>
            </a:r>
            <a:br>
              <a:rPr lang="en-US" dirty="0"/>
            </a:br>
            <a:r>
              <a:rPr lang="en-US" dirty="0"/>
              <a:t>Leadership Teams</a:t>
            </a:r>
          </a:p>
        </p:txBody>
      </p:sp>
      <p:sp>
        <p:nvSpPr>
          <p:cNvPr id="3" name="Slide Number Placeholder 2">
            <a:extLst>
              <a:ext uri="{FF2B5EF4-FFF2-40B4-BE49-F238E27FC236}">
                <a16:creationId xmlns:a16="http://schemas.microsoft.com/office/drawing/2014/main" id="{34354B6A-5231-9643-A6AB-CAF5478B65F3}"/>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4" name="TextBox 3">
            <a:extLst>
              <a:ext uri="{FF2B5EF4-FFF2-40B4-BE49-F238E27FC236}">
                <a16:creationId xmlns:a16="http://schemas.microsoft.com/office/drawing/2014/main" id="{5CA8BD0B-05F1-ED4C-82E4-B35EED41C891}"/>
              </a:ext>
            </a:extLst>
          </p:cNvPr>
          <p:cNvSpPr txBox="1"/>
          <p:nvPr/>
        </p:nvSpPr>
        <p:spPr>
          <a:xfrm>
            <a:off x="2106202" y="1828800"/>
            <a:ext cx="7500135" cy="4801314"/>
          </a:xfrm>
          <a:prstGeom prst="rect">
            <a:avLst/>
          </a:prstGeom>
          <a:noFill/>
        </p:spPr>
        <p:txBody>
          <a:bodyPr wrap="square" rtlCol="0">
            <a:spAutoFit/>
          </a:bodyPr>
          <a:lstStyle/>
          <a:p>
            <a:pPr marL="342900" indent="-342900">
              <a:buFont typeface="+mj-lt"/>
              <a:buAutoNum type="arabicPeriod"/>
            </a:pPr>
            <a:r>
              <a:rPr lang="en-US" dirty="0"/>
              <a:t>Core Team – reflect a diversity of roles and ministries</a:t>
            </a:r>
          </a:p>
          <a:p>
            <a:pPr marL="742950" lvl="1" indent="-285750">
              <a:buFont typeface="Arial" panose="020B0604020202020204" pitchFamily="34" charset="0"/>
              <a:buChar char="•"/>
            </a:pPr>
            <a:r>
              <a:rPr lang="en-US" dirty="0"/>
              <a:t>Pastor</a:t>
            </a:r>
          </a:p>
          <a:p>
            <a:pPr marL="742950" lvl="1" indent="-285750">
              <a:buFont typeface="Arial" panose="020B0604020202020204" pitchFamily="34" charset="0"/>
              <a:buChar char="•"/>
            </a:pPr>
            <a:r>
              <a:rPr lang="en-US" dirty="0"/>
              <a:t>Pastoral Leaders</a:t>
            </a:r>
          </a:p>
          <a:p>
            <a:pPr marL="742950" lvl="1" indent="-285750">
              <a:buFont typeface="Arial" panose="020B0604020202020204" pitchFamily="34" charset="0"/>
              <a:buChar char="•"/>
            </a:pPr>
            <a:r>
              <a:rPr lang="en-US" dirty="0"/>
              <a:t>Coordinator of Faith Formation</a:t>
            </a:r>
          </a:p>
          <a:p>
            <a:pPr marL="742950" lvl="1" indent="-285750">
              <a:buFont typeface="Arial" panose="020B0604020202020204" pitchFamily="34" charset="0"/>
              <a:buChar char="•"/>
            </a:pPr>
            <a:r>
              <a:rPr lang="en-US" dirty="0"/>
              <a:t>Leaders in Faith Formation with Children, youth, young adults, adults, and families</a:t>
            </a:r>
          </a:p>
          <a:p>
            <a:pPr marL="742950" lvl="1" indent="-285750">
              <a:buFont typeface="Arial" panose="020B0604020202020204" pitchFamily="34" charset="0"/>
              <a:buChar char="•"/>
            </a:pPr>
            <a:endParaRPr lang="en-US" dirty="0"/>
          </a:p>
          <a:p>
            <a:pPr marL="342900" indent="-342900">
              <a:buFont typeface="+mj-lt"/>
              <a:buAutoNum type="arabicPeriod"/>
            </a:pPr>
            <a:r>
              <a:rPr lang="en-US"/>
              <a:t>Brainstorming Leadership </a:t>
            </a:r>
            <a:r>
              <a:rPr lang="en-US" dirty="0"/>
              <a:t>Team</a:t>
            </a:r>
          </a:p>
          <a:p>
            <a:pPr marL="742950" lvl="1" indent="-285750">
              <a:buFont typeface="Arial" panose="020B0604020202020204" pitchFamily="34" charset="0"/>
              <a:buChar char="•"/>
            </a:pPr>
            <a:r>
              <a:rPr lang="en-US" dirty="0"/>
              <a:t>Active participants in the mission and ministries of the parish</a:t>
            </a:r>
          </a:p>
          <a:p>
            <a:pPr marL="742950" lvl="1" indent="-285750">
              <a:buFont typeface="Arial" panose="020B0604020202020204" pitchFamily="34" charset="0"/>
              <a:buChar char="•"/>
            </a:pPr>
            <a:r>
              <a:rPr lang="en-US" dirty="0"/>
              <a:t>Positive, proactive, prayerful, team players who posses a growth mindset</a:t>
            </a:r>
          </a:p>
          <a:p>
            <a:pPr marL="742950" lvl="1" indent="-285750">
              <a:buFont typeface="Arial" panose="020B0604020202020204" pitchFamily="34" charset="0"/>
              <a:buChar char="•"/>
            </a:pPr>
            <a:r>
              <a:rPr lang="en-US" dirty="0"/>
              <a:t>Accessible by phone and email and provide timely responses to questions between meeting</a:t>
            </a:r>
          </a:p>
          <a:p>
            <a:pPr marL="742950" lvl="1" indent="-285750">
              <a:buFont typeface="Arial" panose="020B0604020202020204" pitchFamily="34" charset="0"/>
              <a:buChar char="•"/>
            </a:pPr>
            <a:r>
              <a:rPr lang="en-US" dirty="0"/>
              <a:t>Track record of following through on commitments and responsibilities</a:t>
            </a:r>
          </a:p>
          <a:p>
            <a:pPr marL="742950" lvl="1" indent="-285750">
              <a:buFont typeface="Arial" panose="020B0604020202020204" pitchFamily="34" charset="0"/>
              <a:buChar char="•"/>
            </a:pPr>
            <a:r>
              <a:rPr lang="en-US" dirty="0"/>
              <a:t>Strong network of relationships at and beyond the church</a:t>
            </a:r>
          </a:p>
          <a:p>
            <a:pPr marL="742950" lvl="1" indent="-285750">
              <a:buFont typeface="Arial" panose="020B0604020202020204" pitchFamily="34" charset="0"/>
              <a:buChar char="•"/>
            </a:pPr>
            <a:r>
              <a:rPr lang="en-US" dirty="0"/>
              <a:t>Respectful of the church’s history and traditions yet open to finding better ways to fulfill its mission &amp; vision</a:t>
            </a:r>
          </a:p>
          <a:p>
            <a:pPr marL="742950" lvl="1" indent="-285750">
              <a:buFont typeface="Arial" panose="020B0604020202020204" pitchFamily="34" charset="0"/>
              <a:buChar char="•"/>
            </a:pPr>
            <a:r>
              <a:rPr lang="en-US" dirty="0"/>
              <a:t>Can realistically make the time commitment called for in initiative</a:t>
            </a:r>
          </a:p>
        </p:txBody>
      </p:sp>
    </p:spTree>
    <p:extLst>
      <p:ext uri="{BB962C8B-B14F-4D97-AF65-F5344CB8AC3E}">
        <p14:creationId xmlns:p14="http://schemas.microsoft.com/office/powerpoint/2010/main" val="3557178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8584-0F58-CA48-A733-2BD970687761}"/>
              </a:ext>
            </a:extLst>
          </p:cNvPr>
          <p:cNvSpPr>
            <a:spLocks noGrp="1"/>
          </p:cNvSpPr>
          <p:nvPr>
            <p:ph type="ctrTitle"/>
          </p:nvPr>
        </p:nvSpPr>
        <p:spPr>
          <a:xfrm>
            <a:off x="1876424" y="678094"/>
            <a:ext cx="8791575" cy="811659"/>
          </a:xfrm>
        </p:spPr>
        <p:txBody>
          <a:bodyPr/>
          <a:lstStyle/>
          <a:p>
            <a:r>
              <a:rPr lang="en-US" dirty="0"/>
              <a:t>What part will you play?</a:t>
            </a:r>
          </a:p>
        </p:txBody>
      </p:sp>
      <p:sp>
        <p:nvSpPr>
          <p:cNvPr id="3" name="Subtitle 2">
            <a:extLst>
              <a:ext uri="{FF2B5EF4-FFF2-40B4-BE49-F238E27FC236}">
                <a16:creationId xmlns:a16="http://schemas.microsoft.com/office/drawing/2014/main" id="{5771DF3C-7FAD-B04D-8AF4-66D29DCB5961}"/>
              </a:ext>
            </a:extLst>
          </p:cNvPr>
          <p:cNvSpPr>
            <a:spLocks noGrp="1"/>
          </p:cNvSpPr>
          <p:nvPr>
            <p:ph type="subTitle" idx="1"/>
          </p:nvPr>
        </p:nvSpPr>
        <p:spPr>
          <a:xfrm>
            <a:off x="1876424" y="2291137"/>
            <a:ext cx="8791575" cy="2966663"/>
          </a:xfrm>
        </p:spPr>
        <p:txBody>
          <a:bodyPr>
            <a:normAutofit/>
          </a:bodyPr>
          <a:lstStyle/>
          <a:p>
            <a:pPr algn="ctr"/>
            <a:r>
              <a:rPr lang="en-US" dirty="0"/>
              <a:t>Visual Faith Experience</a:t>
            </a:r>
          </a:p>
          <a:p>
            <a:r>
              <a:rPr lang="en-US" dirty="0"/>
              <a:t>“Listen! I am standing at the door, knocking; if you hear my voice and open the door, I will come in to you and eat with you, and you with me. Let anyone who has an ear listen to what the Spirit is saying to the churches.” Revelation 3:20, 22</a:t>
            </a:r>
          </a:p>
        </p:txBody>
      </p:sp>
      <p:sp>
        <p:nvSpPr>
          <p:cNvPr id="4" name="Slide Number Placeholder 3">
            <a:extLst>
              <a:ext uri="{FF2B5EF4-FFF2-40B4-BE49-F238E27FC236}">
                <a16:creationId xmlns:a16="http://schemas.microsoft.com/office/drawing/2014/main" id="{660362D7-4EE0-8A4B-931A-8E20C7093512}"/>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823849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B83EE454-DFEA-4F35-96EE-D27E2EDA41C6}"/>
              </a:ext>
            </a:extLst>
          </p:cNvPr>
          <p:cNvSpPr txBox="1">
            <a:spLocks/>
          </p:cNvSpPr>
          <p:nvPr/>
        </p:nvSpPr>
        <p:spPr>
          <a:xfrm>
            <a:off x="5183188" y="995363"/>
            <a:ext cx="6172200" cy="4873625"/>
          </a:xfrm>
          <a:prstGeom prst="rect">
            <a:avLst/>
          </a:prstGeom>
        </p:spPr>
      </p:sp>
      <p:sp>
        <p:nvSpPr>
          <p:cNvPr id="14" name="TextBox 13">
            <a:extLst>
              <a:ext uri="{FF2B5EF4-FFF2-40B4-BE49-F238E27FC236}">
                <a16:creationId xmlns:a16="http://schemas.microsoft.com/office/drawing/2014/main" id="{82B87F45-0B95-4DE1-86F9-61A9E67E56A1}"/>
              </a:ext>
            </a:extLst>
          </p:cNvPr>
          <p:cNvSpPr txBox="1"/>
          <p:nvPr/>
        </p:nvSpPr>
        <p:spPr>
          <a:xfrm>
            <a:off x="1191802" y="297922"/>
            <a:ext cx="11162758" cy="5755422"/>
          </a:xfrm>
          <a:prstGeom prst="rect">
            <a:avLst/>
          </a:prstGeom>
          <a:noFill/>
        </p:spPr>
        <p:txBody>
          <a:bodyPr wrap="square" rtlCol="0">
            <a:spAutoFit/>
          </a:bodyPr>
          <a:lstStyle/>
          <a:p>
            <a:pPr algn="ctr"/>
            <a:r>
              <a:rPr lang="en-US" sz="4000" b="1" dirty="0">
                <a:solidFill>
                  <a:srgbClr val="FF0000"/>
                </a:solidFill>
              </a:rPr>
              <a:t>AGENDA</a:t>
            </a:r>
          </a:p>
          <a:p>
            <a:pPr algn="ctr"/>
            <a:endParaRPr lang="en-US" sz="4000" b="1" dirty="0">
              <a:solidFill>
                <a:srgbClr val="FF0000"/>
              </a:solidFill>
            </a:endParaRPr>
          </a:p>
          <a:p>
            <a:pPr marL="1657350" lvl="2" indent="-742950">
              <a:buFont typeface="Arial" panose="020B0604020202020204" pitchFamily="34" charset="0"/>
              <a:buChar char="•"/>
            </a:pPr>
            <a:r>
              <a:rPr lang="en-US" sz="3200" dirty="0"/>
              <a:t>Review Convocation Experience </a:t>
            </a:r>
          </a:p>
          <a:p>
            <a:pPr marL="3028950" lvl="5" indent="-742950">
              <a:buFont typeface="Arial" panose="020B0604020202020204" pitchFamily="34" charset="0"/>
              <a:buChar char="•"/>
            </a:pPr>
            <a:r>
              <a:rPr lang="en-US" sz="3200" dirty="0"/>
              <a:t>Theological Understandings of Calling</a:t>
            </a:r>
          </a:p>
          <a:p>
            <a:pPr marL="1657350" lvl="2" indent="-742950">
              <a:buFont typeface="Arial" panose="020B0604020202020204" pitchFamily="34" charset="0"/>
              <a:buChar char="•"/>
            </a:pPr>
            <a:r>
              <a:rPr lang="en-US" sz="3200" dirty="0"/>
              <a:t>Discern Personal Call stories - Lectio</a:t>
            </a:r>
          </a:p>
          <a:p>
            <a:pPr marL="1657350" lvl="2" indent="-742950">
              <a:buFont typeface="Arial" panose="020B0604020202020204" pitchFamily="34" charset="0"/>
              <a:buChar char="•"/>
            </a:pPr>
            <a:r>
              <a:rPr lang="en-US" sz="3200" dirty="0"/>
              <a:t>Discuss </a:t>
            </a:r>
            <a:r>
              <a:rPr lang="en-US" sz="3200" i="1" dirty="0"/>
              <a:t>The Stories We Live</a:t>
            </a:r>
          </a:p>
          <a:p>
            <a:pPr marL="1657350" lvl="2" indent="-742950">
              <a:buFont typeface="Arial" panose="020B0604020202020204" pitchFamily="34" charset="0"/>
              <a:buChar char="•"/>
            </a:pPr>
            <a:r>
              <a:rPr lang="en-US" sz="3200" i="1" dirty="0"/>
              <a:t>Presentation’s Commitment to Creating a Culture of Calling</a:t>
            </a:r>
            <a:endParaRPr lang="en-US" sz="3200" dirty="0"/>
          </a:p>
          <a:p>
            <a:pPr marL="1657350" lvl="2" indent="-742950">
              <a:buFont typeface="Arial" panose="020B0604020202020204" pitchFamily="34" charset="0"/>
              <a:buChar char="•"/>
            </a:pPr>
            <a:r>
              <a:rPr lang="en-US" sz="3200" dirty="0"/>
              <a:t>Brainstorm Experiences of Calling to Embed in Current Schedule</a:t>
            </a:r>
          </a:p>
          <a:p>
            <a:pPr marL="1657350" lvl="2" indent="-742950">
              <a:buFont typeface="Arial" panose="020B0604020202020204" pitchFamily="34" charset="0"/>
              <a:buChar char="•"/>
            </a:pPr>
            <a:r>
              <a:rPr lang="en-US" sz="3200" dirty="0"/>
              <a:t>Brainstorm new activities on calling – </a:t>
            </a:r>
            <a:r>
              <a:rPr lang="en-US" sz="3200" dirty="0" err="1"/>
              <a:t>Flocknote</a:t>
            </a:r>
            <a:r>
              <a:rPr lang="en-US" sz="3200" dirty="0"/>
              <a:t>/online</a:t>
            </a:r>
          </a:p>
          <a:p>
            <a:pPr marL="1657350" lvl="2" indent="-742950">
              <a:buFont typeface="Arial" panose="020B0604020202020204" pitchFamily="34" charset="0"/>
              <a:buChar char="•"/>
            </a:pPr>
            <a:r>
              <a:rPr lang="en-US" sz="3200" dirty="0"/>
              <a:t>Brainstorm Suggestions for Core and Leadership Teams</a:t>
            </a:r>
          </a:p>
        </p:txBody>
      </p:sp>
      <p:sp>
        <p:nvSpPr>
          <p:cNvPr id="2" name="Slide Number Placeholder 1">
            <a:extLst>
              <a:ext uri="{FF2B5EF4-FFF2-40B4-BE49-F238E27FC236}">
                <a16:creationId xmlns:a16="http://schemas.microsoft.com/office/drawing/2014/main" id="{605C8131-8E78-2C48-9710-FECC5D88505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899823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9FACE42-44B0-4185-8ED4-9043A78C860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838DBA2-246D-4087-AE0A-6EA2B4B65AF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B4406F95-9579-494D-BE1E-A012A7F4CB34}"/>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4C8D671A-5C73-44CA-B6D0-7F3BC195BA67}"/>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F0DB3AC8-B5AD-4004-B0B9-74B58BECA0CC}"/>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F3B2C8F3-E236-45B2-B2E1-8460F8FD6DDB}"/>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761EE3AC-0BC2-4A29-AD58-5CB0EEFF96C5}"/>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38DC43BE-83DD-43F3-A21F-9B58B1074FFA}"/>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112583CE-53E8-48F6-9F71-25A32BFD619F}"/>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229A7966-2C4F-4334-8FB7-08521F984D9F}"/>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656FCF6A-DF5B-42AA-83C4-22CD7B9947D2}"/>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E908B3EE-F31D-4E8D-BF3C-71F5B35F02FB}"/>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DA9F96D7-B42C-4F80-8F26-72388FE0C2EF}"/>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5C9D5861-5A45-408A-A25E-61ED661AD75A}"/>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DEEF5DD7-13B2-4CBB-A1AE-193A618B0F0A}"/>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3D896DDA-5AD2-4360-9E65-A792131051C3}"/>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C088F3B1-D893-4078-8EAE-6A3776F6754B}"/>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23CCB367-42E1-4DEF-BABD-7457EB9F28C3}"/>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BAFD46CE-CD21-4C8E-8ACE-B1A0B74A9044}"/>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23980A26-1FFF-4434-A77C-C5A1C96A54B0}"/>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AE64C1E5-E917-4222-8080-3EF831FB4642}"/>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D4D42DE6-99E5-4D28-834E-6601A7DD93A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194304B3-4C44-49E0-A677-19E2DA8CC9E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C726387F-F77D-4FB6-A177-1DC6115E849E}"/>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2F09766D-0653-4646-BA37-8FC23294BA7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F50D9867-C9E0-462B-894F-B2F97E26AC1C}"/>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44179987-9B3B-4BC1-9BDA-EC9F30A3794E}"/>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EF0E5480-8C2D-4FFE-9357-938DF0642BB6}"/>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FDAC2F76-95E6-4EE4-8A26-47CDAE5C62A8}"/>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249EB4AA-5D5B-4A3A-9F2D-6E4EDF2046C6}"/>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375D3DC5-0B19-4EA9-A350-6218AC28CDA7}"/>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86B5A458-9418-4EDA-9B6F-E4754ABADFAE}"/>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6307D20D-BE6F-4BFD-8A35-230A01AD726B}"/>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37A04039-8217-4B7F-8F43-4039DF087D8D}"/>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CA6CE641-5DEB-4A06-B9C3-B726A334C21A}"/>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D08C7C1C-DF39-4479-94BD-47E71DE42218}"/>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27C5EAA7-E449-48C0-9B14-E677E6ECF89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AA6A8A39-39D4-41FE-9974-CB46106A73D0}"/>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433C6D82-AE91-4A0C-97C6-34399C90847D}"/>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D4C06E36-D233-423A-BC95-5B4D5BE35CB3}"/>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E1B0EEC1-CF7A-4761-B477-941DB41A83DF}"/>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grpSp>
      </p:grpSp>
      <p:pic>
        <p:nvPicPr>
          <p:cNvPr id="5" name="Picture 4">
            <a:extLst>
              <a:ext uri="{FF2B5EF4-FFF2-40B4-BE49-F238E27FC236}">
                <a16:creationId xmlns:a16="http://schemas.microsoft.com/office/drawing/2014/main" id="{4BAF73F2-DAC7-DA40-913A-72387E916018}"/>
              </a:ext>
            </a:extLst>
          </p:cNvPr>
          <p:cNvPicPr>
            <a:picLocks noChangeAspect="1"/>
          </p:cNvPicPr>
          <p:nvPr/>
        </p:nvPicPr>
        <p:blipFill rotWithShape="1">
          <a:blip r:embed="rId4"/>
          <a:srcRect l="12031" r="2057" b="-1"/>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370212A3-56FF-4A5B-84AB-E678DEF4ADC1}"/>
              </a:ext>
            </a:extLst>
          </p:cNvPr>
          <p:cNvSpPr>
            <a:spLocks noGrp="1"/>
          </p:cNvSpPr>
          <p:nvPr>
            <p:ph type="title"/>
          </p:nvPr>
        </p:nvSpPr>
        <p:spPr>
          <a:xfrm>
            <a:off x="1141413" y="618518"/>
            <a:ext cx="9905998" cy="1478570"/>
          </a:xfrm>
        </p:spPr>
        <p:txBody>
          <a:bodyPr vert="horz" lIns="91440" tIns="45720" rIns="91440" bIns="45720" rtlCol="0" anchor="ctr">
            <a:normAutofit/>
          </a:bodyPr>
          <a:lstStyle/>
          <a:p>
            <a:pPr algn="ctr"/>
            <a:r>
              <a:rPr lang="en-US" sz="2800" i="1"/>
              <a:t>“When you reach out to follow your calling, the universe supports you with a world of possibilities.” </a:t>
            </a:r>
            <a:br>
              <a:rPr lang="en-US" sz="2800" i="1"/>
            </a:br>
            <a:r>
              <a:rPr lang="en-US" sz="2800" i="1"/>
              <a:t>~</a:t>
            </a:r>
            <a:r>
              <a:rPr lang="en-US" sz="2800"/>
              <a:t>Diane Dreher</a:t>
            </a:r>
          </a:p>
        </p:txBody>
      </p:sp>
      <p:sp>
        <p:nvSpPr>
          <p:cNvPr id="3" name="Content Placeholder 2">
            <a:extLst>
              <a:ext uri="{FF2B5EF4-FFF2-40B4-BE49-F238E27FC236}">
                <a16:creationId xmlns:a16="http://schemas.microsoft.com/office/drawing/2014/main" id="{24EFFF8B-08BB-4A88-B996-B5E6AD3B1748}"/>
              </a:ext>
            </a:extLst>
          </p:cNvPr>
          <p:cNvSpPr>
            <a:spLocks noGrp="1"/>
          </p:cNvSpPr>
          <p:nvPr>
            <p:ph idx="1"/>
          </p:nvPr>
        </p:nvSpPr>
        <p:spPr>
          <a:xfrm>
            <a:off x="1141412" y="2249487"/>
            <a:ext cx="4844521" cy="3541714"/>
          </a:xfrm>
        </p:spPr>
        <p:txBody>
          <a:bodyPr vert="horz" lIns="91440" tIns="45720" rIns="91440" bIns="45720" rtlCol="0" anchor="ctr">
            <a:normAutofit/>
          </a:bodyPr>
          <a:lstStyle/>
          <a:p>
            <a:pPr marL="0">
              <a:lnSpc>
                <a:spcPct val="110000"/>
              </a:lnSpc>
            </a:pPr>
            <a:r>
              <a:rPr lang="en-US" sz="2000"/>
              <a:t>WHAT’S NEXT?</a:t>
            </a:r>
          </a:p>
          <a:p>
            <a:pPr>
              <a:lnSpc>
                <a:spcPct val="110000"/>
              </a:lnSpc>
            </a:pPr>
            <a:r>
              <a:rPr lang="en-US" sz="2000"/>
              <a:t>April 23, 1-3pm – Full Staff Meeting</a:t>
            </a:r>
          </a:p>
          <a:p>
            <a:pPr>
              <a:lnSpc>
                <a:spcPct val="110000"/>
              </a:lnSpc>
            </a:pPr>
            <a:r>
              <a:rPr lang="en-US" sz="2000"/>
              <a:t>May 14</a:t>
            </a:r>
            <a:r>
              <a:rPr lang="en-US" sz="2000" baseline="30000"/>
              <a:t>th</a:t>
            </a:r>
            <a:r>
              <a:rPr lang="en-US" sz="2000"/>
              <a:t>, 7 pm – Core Team First Meeting</a:t>
            </a:r>
          </a:p>
          <a:p>
            <a:pPr>
              <a:lnSpc>
                <a:spcPct val="110000"/>
              </a:lnSpc>
            </a:pPr>
            <a:r>
              <a:rPr lang="en-US" sz="2000"/>
              <a:t>June 19-22 – Convocation #2</a:t>
            </a:r>
          </a:p>
          <a:p>
            <a:pPr>
              <a:lnSpc>
                <a:spcPct val="110000"/>
              </a:lnSpc>
            </a:pPr>
            <a:r>
              <a:rPr lang="en-US" sz="2000"/>
              <a:t>Sept. 16</a:t>
            </a:r>
            <a:r>
              <a:rPr lang="en-US" sz="2000" baseline="30000"/>
              <a:t>h </a:t>
            </a:r>
            <a:r>
              <a:rPr lang="en-US" sz="2000"/>
              <a:t> 10 am – Family Faith Launch</a:t>
            </a:r>
          </a:p>
          <a:p>
            <a:pPr>
              <a:lnSpc>
                <a:spcPct val="110000"/>
              </a:lnSpc>
            </a:pPr>
            <a:r>
              <a:rPr lang="en-US" sz="2000"/>
              <a:t>Dec. 2</a:t>
            </a:r>
            <a:r>
              <a:rPr lang="en-US" sz="2000" baseline="30000"/>
              <a:t>nd</a:t>
            </a:r>
            <a:r>
              <a:rPr lang="en-US" sz="2000"/>
              <a:t> – Parish Launch – We are Called by Name</a:t>
            </a:r>
          </a:p>
          <a:p>
            <a:pPr>
              <a:lnSpc>
                <a:spcPct val="110000"/>
              </a:lnSpc>
            </a:pPr>
            <a:endParaRPr lang="en-US" sz="2000" baseline="30000"/>
          </a:p>
        </p:txBody>
      </p:sp>
      <p:sp>
        <p:nvSpPr>
          <p:cNvPr id="4" name="Slide Number Placeholder 3">
            <a:extLst>
              <a:ext uri="{FF2B5EF4-FFF2-40B4-BE49-F238E27FC236}">
                <a16:creationId xmlns:a16="http://schemas.microsoft.com/office/drawing/2014/main" id="{E484411D-554A-5F45-BD15-14E665A173A4}"/>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88361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69D32-5CFD-48D7-A1AA-15FECECB44FE}"/>
              </a:ext>
            </a:extLst>
          </p:cNvPr>
          <p:cNvSpPr>
            <a:spLocks noGrp="1"/>
          </p:cNvSpPr>
          <p:nvPr>
            <p:ph type="title"/>
          </p:nvPr>
        </p:nvSpPr>
        <p:spPr>
          <a:xfrm>
            <a:off x="839787" y="143838"/>
            <a:ext cx="9948077" cy="1156642"/>
          </a:xfrm>
        </p:spPr>
        <p:txBody>
          <a:bodyPr>
            <a:normAutofit/>
          </a:bodyPr>
          <a:lstStyle/>
          <a:p>
            <a:pPr algn="ctr"/>
            <a:r>
              <a:rPr lang="en-US" b="1" dirty="0">
                <a:solidFill>
                  <a:srgbClr val="FF0000"/>
                </a:solidFill>
              </a:rPr>
              <a:t>THEOLOGICAL UNDERSTANDING OF CALLING</a:t>
            </a:r>
          </a:p>
        </p:txBody>
      </p:sp>
      <p:sp>
        <p:nvSpPr>
          <p:cNvPr id="4" name="Text Placeholder 3">
            <a:extLst>
              <a:ext uri="{FF2B5EF4-FFF2-40B4-BE49-F238E27FC236}">
                <a16:creationId xmlns:a16="http://schemas.microsoft.com/office/drawing/2014/main" id="{3AC58D54-12AC-411D-A40A-74F55D44C86D}"/>
              </a:ext>
            </a:extLst>
          </p:cNvPr>
          <p:cNvSpPr>
            <a:spLocks noGrp="1"/>
          </p:cNvSpPr>
          <p:nvPr>
            <p:ph type="body" sz="half" idx="2"/>
          </p:nvPr>
        </p:nvSpPr>
        <p:spPr>
          <a:xfrm>
            <a:off x="839788" y="1442720"/>
            <a:ext cx="10661332" cy="5140960"/>
          </a:xfrm>
        </p:spPr>
        <p:txBody>
          <a:bodyPr>
            <a:normAutofit fontScale="92500" lnSpcReduction="20000"/>
          </a:bodyPr>
          <a:lstStyle/>
          <a:p>
            <a:pPr marL="457200" indent="-457200">
              <a:buFont typeface="Wingdings" pitchFamily="2" charset="2"/>
              <a:buChar char="v"/>
            </a:pPr>
            <a:r>
              <a:rPr lang="en-US" sz="2900" dirty="0"/>
              <a:t>Our callings in life are a dynamic response to who we are, how we live, and what we give our lives to. </a:t>
            </a:r>
            <a:r>
              <a:rPr lang="en-US" dirty="0"/>
              <a:t>Kathleen </a:t>
            </a:r>
            <a:r>
              <a:rPr lang="en-US" dirty="0" err="1"/>
              <a:t>Cahalan</a:t>
            </a:r>
            <a:endParaRPr lang="en-US" dirty="0"/>
          </a:p>
          <a:p>
            <a:pPr marL="285750" indent="-285750">
              <a:buFont typeface="Wingdings" panose="05000000000000000000" pitchFamily="2" charset="2"/>
              <a:buChar char="v"/>
            </a:pPr>
            <a:r>
              <a:rPr lang="en-US" sz="2800" dirty="0"/>
              <a:t>Every human being has a calling, whether they acknowledge it or not.</a:t>
            </a:r>
          </a:p>
          <a:p>
            <a:pPr marL="285750" indent="-285750">
              <a:buFont typeface="Wingdings" panose="05000000000000000000" pitchFamily="2" charset="2"/>
              <a:buChar char="v"/>
            </a:pPr>
            <a:r>
              <a:rPr lang="en-US" sz="2800" dirty="0"/>
              <a:t>Callings are lifelong. They evolve over time. They are multiple and changing over a lifetime. They are dependent on the capacities of the body as we grow and age.</a:t>
            </a:r>
          </a:p>
          <a:p>
            <a:pPr marL="285750" indent="-285750">
              <a:buFont typeface="Wingdings" panose="05000000000000000000" pitchFamily="2" charset="2"/>
              <a:buChar char="v"/>
            </a:pPr>
            <a:r>
              <a:rPr lang="en-US" sz="2800" dirty="0"/>
              <a:t>Callings are animated by God’s Spirit active in our lives through a diversity of gifts and charisms, through what we love and are passionate about. God creates, sanctifies, and revels in our differences and our differences are assets.</a:t>
            </a:r>
          </a:p>
          <a:p>
            <a:pPr marL="285750" indent="-285750">
              <a:buFont typeface="Wingdings" panose="05000000000000000000" pitchFamily="2" charset="2"/>
              <a:buChar char="v"/>
            </a:pPr>
            <a:r>
              <a:rPr lang="en-US" sz="2800" dirty="0"/>
              <a:t>Living a calling is transformational for the person and for the world.</a:t>
            </a:r>
          </a:p>
          <a:p>
            <a:pPr marL="285750" indent="-285750">
              <a:buFont typeface="Wingdings" panose="05000000000000000000" pitchFamily="2" charset="2"/>
              <a:buChar char="v"/>
            </a:pPr>
            <a:endParaRPr lang="en-US" dirty="0"/>
          </a:p>
        </p:txBody>
      </p:sp>
      <p:sp>
        <p:nvSpPr>
          <p:cNvPr id="3" name="Slide Number Placeholder 2">
            <a:extLst>
              <a:ext uri="{FF2B5EF4-FFF2-40B4-BE49-F238E27FC236}">
                <a16:creationId xmlns:a16="http://schemas.microsoft.com/office/drawing/2014/main" id="{C792E722-C7AC-AA4B-85FA-2F2ACC5FAEF6}"/>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351567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89961D-C9EA-41E3-8C29-0658A2D1793C}"/>
              </a:ext>
            </a:extLst>
          </p:cNvPr>
          <p:cNvPicPr>
            <a:picLocks noChangeAspect="1"/>
          </p:cNvPicPr>
          <p:nvPr/>
        </p:nvPicPr>
        <p:blipFill rotWithShape="1">
          <a:blip r:embed="rId2">
            <a:extLst>
              <a:ext uri="{28A0092B-C50C-407E-A947-70E740481C1C}">
                <a14:useLocalDpi xmlns:a14="http://schemas.microsoft.com/office/drawing/2010/main" val="0"/>
              </a:ext>
            </a:extLst>
          </a:blip>
          <a:srcRect r="8" b="7672"/>
          <a:stretch/>
        </p:blipFill>
        <p:spPr>
          <a:xfrm>
            <a:off x="3560058" y="4027849"/>
            <a:ext cx="2171426" cy="2004986"/>
          </a:xfrm>
          <a:prstGeom prst="rect">
            <a:avLst/>
          </a:prstGeom>
        </p:spPr>
      </p:pic>
      <p:pic>
        <p:nvPicPr>
          <p:cNvPr id="6" name="Picture 5">
            <a:extLst>
              <a:ext uri="{FF2B5EF4-FFF2-40B4-BE49-F238E27FC236}">
                <a16:creationId xmlns:a16="http://schemas.microsoft.com/office/drawing/2014/main" id="{B68E273C-6202-4E2D-A627-249A38C9CE30}"/>
              </a:ext>
            </a:extLst>
          </p:cNvPr>
          <p:cNvPicPr>
            <a:picLocks noChangeAspect="1"/>
          </p:cNvPicPr>
          <p:nvPr/>
        </p:nvPicPr>
        <p:blipFill rotWithShape="1">
          <a:blip r:embed="rId3">
            <a:extLst>
              <a:ext uri="{28A0092B-C50C-407E-A947-70E740481C1C}">
                <a14:useLocalDpi xmlns:a14="http://schemas.microsoft.com/office/drawing/2010/main" val="0"/>
              </a:ext>
            </a:extLst>
          </a:blip>
          <a:srcRect r="-4" b="10405"/>
          <a:stretch/>
        </p:blipFill>
        <p:spPr>
          <a:xfrm>
            <a:off x="636975" y="3291918"/>
            <a:ext cx="2168044" cy="2931901"/>
          </a:xfrm>
          <a:prstGeom prst="rect">
            <a:avLst/>
          </a:prstGeom>
        </p:spPr>
      </p:pic>
      <p:pic>
        <p:nvPicPr>
          <p:cNvPr id="8" name="Picture 7">
            <a:extLst>
              <a:ext uri="{FF2B5EF4-FFF2-40B4-BE49-F238E27FC236}">
                <a16:creationId xmlns:a16="http://schemas.microsoft.com/office/drawing/2014/main" id="{2304FDB8-F207-45E5-B71D-F537710F276F}"/>
              </a:ext>
            </a:extLst>
          </p:cNvPr>
          <p:cNvPicPr>
            <a:picLocks noChangeAspect="1"/>
          </p:cNvPicPr>
          <p:nvPr/>
        </p:nvPicPr>
        <p:blipFill rotWithShape="1">
          <a:blip r:embed="rId4">
            <a:extLst>
              <a:ext uri="{28A0092B-C50C-407E-A947-70E740481C1C}">
                <a14:useLocalDpi xmlns:a14="http://schemas.microsoft.com/office/drawing/2010/main" val="0"/>
              </a:ext>
            </a:extLst>
          </a:blip>
          <a:srcRect r="6" b="10155"/>
          <a:stretch/>
        </p:blipFill>
        <p:spPr>
          <a:xfrm>
            <a:off x="3561750" y="502991"/>
            <a:ext cx="2168043" cy="2929316"/>
          </a:xfrm>
          <a:prstGeom prst="rect">
            <a:avLst/>
          </a:prstGeom>
        </p:spPr>
      </p:pic>
      <p:sp>
        <p:nvSpPr>
          <p:cNvPr id="2" name="Title 1">
            <a:extLst>
              <a:ext uri="{FF2B5EF4-FFF2-40B4-BE49-F238E27FC236}">
                <a16:creationId xmlns:a16="http://schemas.microsoft.com/office/drawing/2014/main" id="{00268F11-7AD5-42D7-9F03-1845897DD0BE}"/>
              </a:ext>
            </a:extLst>
          </p:cNvPr>
          <p:cNvSpPr>
            <a:spLocks noGrp="1"/>
          </p:cNvSpPr>
          <p:nvPr>
            <p:ph type="title"/>
          </p:nvPr>
        </p:nvSpPr>
        <p:spPr>
          <a:xfrm>
            <a:off x="6486524" y="629266"/>
            <a:ext cx="5053203" cy="1676603"/>
          </a:xfrm>
        </p:spPr>
        <p:txBody>
          <a:bodyPr vert="horz" lIns="91440" tIns="45720" rIns="91440" bIns="45720" rtlCol="0" anchor="ctr">
            <a:normAutofit/>
          </a:bodyPr>
          <a:lstStyle/>
          <a:p>
            <a:r>
              <a:rPr lang="en-US" sz="3700" b="1" kern="1200" dirty="0">
                <a:solidFill>
                  <a:srgbClr val="FF0000"/>
                </a:solidFill>
                <a:latin typeface="+mj-lt"/>
                <a:ea typeface="+mj-ea"/>
                <a:cs typeface="+mj-cs"/>
              </a:rPr>
              <a:t>Vocation Discussions in Secular Society</a:t>
            </a:r>
          </a:p>
        </p:txBody>
      </p:sp>
      <p:sp>
        <p:nvSpPr>
          <p:cNvPr id="4" name="Text Placeholder 3">
            <a:extLst>
              <a:ext uri="{FF2B5EF4-FFF2-40B4-BE49-F238E27FC236}">
                <a16:creationId xmlns:a16="http://schemas.microsoft.com/office/drawing/2014/main" id="{950F13CD-0CE2-44BC-9F2D-AF9587C0C1B5}"/>
              </a:ext>
            </a:extLst>
          </p:cNvPr>
          <p:cNvSpPr>
            <a:spLocks noGrp="1"/>
          </p:cNvSpPr>
          <p:nvPr>
            <p:ph type="body" sz="half" idx="2"/>
          </p:nvPr>
        </p:nvSpPr>
        <p:spPr>
          <a:xfrm>
            <a:off x="6486524" y="2438400"/>
            <a:ext cx="5522596" cy="3785419"/>
          </a:xfrm>
        </p:spPr>
        <p:txBody>
          <a:bodyPr vert="horz" lIns="91440" tIns="45720" rIns="91440" bIns="45720" rtlCol="0">
            <a:normAutofit fontScale="62500" lnSpcReduction="20000"/>
          </a:bodyPr>
          <a:lstStyle/>
          <a:p>
            <a:pPr marL="1028700" lvl="1" indent="-228600">
              <a:buFont typeface="Arial" panose="020B0604020202020204" pitchFamily="34" charset="0"/>
              <a:buChar char="•"/>
            </a:pPr>
            <a:r>
              <a:rPr lang="en-US" sz="2800" dirty="0"/>
              <a:t>Meaning</a:t>
            </a:r>
          </a:p>
          <a:p>
            <a:pPr marL="1028700" lvl="1" indent="-228600">
              <a:buFont typeface="Arial" panose="020B0604020202020204" pitchFamily="34" charset="0"/>
              <a:buChar char="•"/>
            </a:pPr>
            <a:r>
              <a:rPr lang="en-US" sz="2800" dirty="0"/>
              <a:t>Purpose</a:t>
            </a:r>
          </a:p>
          <a:p>
            <a:pPr marL="1028700" lvl="1" indent="-228600">
              <a:buFont typeface="Arial" panose="020B0604020202020204" pitchFamily="34" charset="0"/>
              <a:buChar char="•"/>
            </a:pPr>
            <a:r>
              <a:rPr lang="en-US" sz="2800" dirty="0"/>
              <a:t>Calling</a:t>
            </a:r>
          </a:p>
          <a:p>
            <a:pPr marL="1028700" lvl="1" indent="-228600">
              <a:buFont typeface="Arial" panose="020B0604020202020204" pitchFamily="34" charset="0"/>
              <a:buChar char="•"/>
            </a:pPr>
            <a:r>
              <a:rPr lang="en-US" sz="2800" dirty="0"/>
              <a:t>Identity</a:t>
            </a:r>
          </a:p>
          <a:p>
            <a:pPr marL="1028700" lvl="1" indent="-228600">
              <a:buFont typeface="Arial" panose="020B0604020202020204" pitchFamily="34" charset="0"/>
              <a:buChar char="•"/>
            </a:pPr>
            <a:r>
              <a:rPr lang="en-US" sz="2800" dirty="0"/>
              <a:t>Belonging</a:t>
            </a:r>
          </a:p>
          <a:p>
            <a:pPr marL="800100" lvl="1"/>
            <a:endParaRPr lang="en-US" sz="2800" dirty="0"/>
          </a:p>
          <a:p>
            <a:pPr marL="800100" indent="-457200">
              <a:buFont typeface="Arial" panose="020B0604020202020204" pitchFamily="34" charset="0"/>
              <a:buChar char="•"/>
            </a:pPr>
            <a:r>
              <a:rPr lang="en-US" sz="3000" i="1" dirty="0"/>
              <a:t>We’ve lost a sense of God’s presence in our daily lives</a:t>
            </a:r>
          </a:p>
          <a:p>
            <a:pPr marL="800100" indent="-457200">
              <a:buFont typeface="Arial" panose="020B0604020202020204" pitchFamily="34" charset="0"/>
              <a:buChar char="•"/>
            </a:pPr>
            <a:r>
              <a:rPr lang="en-US" sz="3000" i="1" dirty="0"/>
              <a:t>I am the source of my call</a:t>
            </a:r>
          </a:p>
          <a:p>
            <a:pPr marL="800100" indent="-457200">
              <a:buFont typeface="Arial" panose="020B0604020202020204" pitchFamily="34" charset="0"/>
              <a:buChar char="•"/>
            </a:pPr>
            <a:r>
              <a:rPr lang="en-US" sz="3000" dirty="0"/>
              <a:t>This is all about a focus on individualism</a:t>
            </a:r>
          </a:p>
        </p:txBody>
      </p:sp>
      <p:pic>
        <p:nvPicPr>
          <p:cNvPr id="5" name="Picture 4">
            <a:extLst>
              <a:ext uri="{FF2B5EF4-FFF2-40B4-BE49-F238E27FC236}">
                <a16:creationId xmlns:a16="http://schemas.microsoft.com/office/drawing/2014/main" id="{E6E72A6A-0EA4-564A-A52D-7B4DF9077027}"/>
              </a:ext>
            </a:extLst>
          </p:cNvPr>
          <p:cNvPicPr>
            <a:picLocks noChangeAspect="1"/>
          </p:cNvPicPr>
          <p:nvPr/>
        </p:nvPicPr>
        <p:blipFill>
          <a:blip r:embed="rId5"/>
          <a:stretch>
            <a:fillRect/>
          </a:stretch>
        </p:blipFill>
        <p:spPr>
          <a:xfrm>
            <a:off x="323997" y="115189"/>
            <a:ext cx="2794000" cy="2857500"/>
          </a:xfrm>
          <a:prstGeom prst="rect">
            <a:avLst/>
          </a:prstGeom>
        </p:spPr>
      </p:pic>
      <p:sp>
        <p:nvSpPr>
          <p:cNvPr id="3" name="Slide Number Placeholder 2">
            <a:extLst>
              <a:ext uri="{FF2B5EF4-FFF2-40B4-BE49-F238E27FC236}">
                <a16:creationId xmlns:a16="http://schemas.microsoft.com/office/drawing/2014/main" id="{98DEE72D-F241-DA4D-B2F9-E1108FEA4C77}"/>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00195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AAEAB7-1FCF-46F8-AB19-FD0866DFDDC7}"/>
              </a:ext>
            </a:extLst>
          </p:cNvPr>
          <p:cNvSpPr>
            <a:spLocks noGrp="1"/>
          </p:cNvSpPr>
          <p:nvPr>
            <p:ph type="body" sz="half" idx="2"/>
          </p:nvPr>
        </p:nvSpPr>
        <p:spPr>
          <a:xfrm>
            <a:off x="839788" y="589280"/>
            <a:ext cx="4225372" cy="5279708"/>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a:t>We have a </a:t>
            </a:r>
            <a:r>
              <a:rPr lang="en-US" sz="4400" b="1" dirty="0">
                <a:solidFill>
                  <a:srgbClr val="7030A0"/>
                </a:solidFill>
              </a:rPr>
              <a:t>CALLER.</a:t>
            </a:r>
          </a:p>
          <a:p>
            <a:endParaRPr lang="en-US" b="1" dirty="0">
              <a:solidFill>
                <a:srgbClr val="7030A0"/>
              </a:solidFill>
            </a:endParaRPr>
          </a:p>
          <a:p>
            <a:r>
              <a:rPr lang="en-US" sz="4000" b="1" dirty="0">
                <a:solidFill>
                  <a:srgbClr val="7030A0"/>
                </a:solidFill>
              </a:rPr>
              <a:t>God is the one who calls us – at all stages of our lives</a:t>
            </a:r>
          </a:p>
        </p:txBody>
      </p:sp>
      <p:pic>
        <p:nvPicPr>
          <p:cNvPr id="3" name="Picture 2">
            <a:extLst>
              <a:ext uri="{FF2B5EF4-FFF2-40B4-BE49-F238E27FC236}">
                <a16:creationId xmlns:a16="http://schemas.microsoft.com/office/drawing/2014/main" id="{DEB0D260-CAD7-FC40-983B-65C990D1CED4}"/>
              </a:ext>
            </a:extLst>
          </p:cNvPr>
          <p:cNvPicPr>
            <a:picLocks noChangeAspect="1"/>
          </p:cNvPicPr>
          <p:nvPr/>
        </p:nvPicPr>
        <p:blipFill>
          <a:blip r:embed="rId2"/>
          <a:stretch>
            <a:fillRect/>
          </a:stretch>
        </p:blipFill>
        <p:spPr>
          <a:xfrm>
            <a:off x="5143856" y="1157067"/>
            <a:ext cx="6171155" cy="4144133"/>
          </a:xfrm>
          <a:prstGeom prst="rect">
            <a:avLst/>
          </a:prstGeom>
        </p:spPr>
      </p:pic>
      <p:sp>
        <p:nvSpPr>
          <p:cNvPr id="2" name="Slide Number Placeholder 1">
            <a:extLst>
              <a:ext uri="{FF2B5EF4-FFF2-40B4-BE49-F238E27FC236}">
                <a16:creationId xmlns:a16="http://schemas.microsoft.com/office/drawing/2014/main" id="{23C232DE-CFBD-0546-BA72-6AEA4EA07CF9}"/>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54903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5CC2B2-58B1-7F43-AAD1-60F3A183F572}"/>
              </a:ext>
            </a:extLst>
          </p:cNvPr>
          <p:cNvPicPr>
            <a:picLocks noChangeAspect="1"/>
          </p:cNvPicPr>
          <p:nvPr/>
        </p:nvPicPr>
        <p:blipFill>
          <a:blip r:embed="rId3"/>
          <a:stretch>
            <a:fillRect/>
          </a:stretch>
        </p:blipFill>
        <p:spPr>
          <a:xfrm>
            <a:off x="1141411" y="2888411"/>
            <a:ext cx="4689234" cy="2271802"/>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E03DB88F-01EF-40CC-9440-AE0CA4E0E564}"/>
              </a:ext>
            </a:extLst>
          </p:cNvPr>
          <p:cNvSpPr>
            <a:spLocks noGrp="1"/>
          </p:cNvSpPr>
          <p:nvPr>
            <p:ph type="title"/>
          </p:nvPr>
        </p:nvSpPr>
        <p:spPr>
          <a:xfrm>
            <a:off x="1141413" y="618518"/>
            <a:ext cx="9905998" cy="1478570"/>
          </a:xfrm>
        </p:spPr>
        <p:txBody>
          <a:bodyPr>
            <a:normAutofit/>
          </a:bodyPr>
          <a:lstStyle/>
          <a:p>
            <a:r>
              <a:rPr lang="en-US" b="1"/>
              <a:t>Callings are Both General and Particular</a:t>
            </a:r>
          </a:p>
        </p:txBody>
      </p:sp>
      <p:sp>
        <p:nvSpPr>
          <p:cNvPr id="3" name="Content Placeholder 2">
            <a:extLst>
              <a:ext uri="{FF2B5EF4-FFF2-40B4-BE49-F238E27FC236}">
                <a16:creationId xmlns:a16="http://schemas.microsoft.com/office/drawing/2014/main" id="{E21B005D-223B-447F-A173-01DCD6C7B50F}"/>
              </a:ext>
            </a:extLst>
          </p:cNvPr>
          <p:cNvSpPr>
            <a:spLocks noGrp="1"/>
          </p:cNvSpPr>
          <p:nvPr>
            <p:ph idx="1"/>
          </p:nvPr>
        </p:nvSpPr>
        <p:spPr>
          <a:xfrm>
            <a:off x="6336727" y="2249487"/>
            <a:ext cx="4710683" cy="3541714"/>
          </a:xfrm>
        </p:spPr>
        <p:txBody>
          <a:bodyPr>
            <a:normAutofit/>
          </a:bodyPr>
          <a:lstStyle/>
          <a:p>
            <a:pPr>
              <a:lnSpc>
                <a:spcPct val="110000"/>
              </a:lnSpc>
            </a:pPr>
            <a:r>
              <a:rPr lang="en-US" sz="900">
                <a:latin typeface="Arial" panose="020B0604020202020204" pitchFamily="34" charset="0"/>
                <a:cs typeface="Arial" panose="020B0604020202020204" pitchFamily="34" charset="0"/>
              </a:rPr>
              <a:t>GENERAL</a:t>
            </a:r>
          </a:p>
          <a:p>
            <a:pPr lvl="1">
              <a:lnSpc>
                <a:spcPct val="110000"/>
              </a:lnSpc>
            </a:pPr>
            <a:r>
              <a:rPr lang="en-US" sz="900">
                <a:latin typeface="Arial" panose="020B0604020202020204" pitchFamily="34" charset="0"/>
                <a:cs typeface="Arial" panose="020B0604020202020204" pitchFamily="34" charset="0"/>
              </a:rPr>
              <a:t>By virtue of our Baptism we are called into community – to love God and our neighbor</a:t>
            </a:r>
          </a:p>
          <a:p>
            <a:pPr lvl="1">
              <a:lnSpc>
                <a:spcPct val="110000"/>
              </a:lnSpc>
            </a:pPr>
            <a:endParaRPr lang="en-US" sz="900">
              <a:latin typeface="Arial" panose="020B0604020202020204" pitchFamily="34" charset="0"/>
              <a:cs typeface="Arial" panose="020B0604020202020204" pitchFamily="34" charset="0"/>
            </a:endParaRPr>
          </a:p>
          <a:p>
            <a:pPr>
              <a:lnSpc>
                <a:spcPct val="110000"/>
              </a:lnSpc>
            </a:pPr>
            <a:r>
              <a:rPr lang="en-US" sz="900">
                <a:latin typeface="Arial" panose="020B0604020202020204" pitchFamily="34" charset="0"/>
                <a:cs typeface="Arial" panose="020B0604020202020204" pitchFamily="34" charset="0"/>
              </a:rPr>
              <a:t>PARTICULAR</a:t>
            </a:r>
          </a:p>
          <a:p>
            <a:pPr lvl="1">
              <a:lnSpc>
                <a:spcPct val="110000"/>
              </a:lnSpc>
            </a:pPr>
            <a:r>
              <a:rPr lang="en-US" sz="900">
                <a:latin typeface="Arial" panose="020B0604020202020204" pitchFamily="34" charset="0"/>
                <a:cs typeface="Arial" panose="020B0604020202020204" pitchFamily="34" charset="0"/>
              </a:rPr>
              <a:t>God’s call can be found in the place that you are!</a:t>
            </a:r>
          </a:p>
          <a:p>
            <a:pPr lvl="2">
              <a:lnSpc>
                <a:spcPct val="110000"/>
              </a:lnSpc>
            </a:pPr>
            <a:r>
              <a:rPr lang="en-US" sz="900">
                <a:latin typeface="Arial" panose="020B0604020202020204" pitchFamily="34" charset="0"/>
                <a:cs typeface="Arial" panose="020B0604020202020204" pitchFamily="34" charset="0"/>
              </a:rPr>
              <a:t>At a particular time</a:t>
            </a:r>
          </a:p>
          <a:p>
            <a:pPr lvl="2">
              <a:lnSpc>
                <a:spcPct val="110000"/>
              </a:lnSpc>
            </a:pPr>
            <a:r>
              <a:rPr lang="en-US" sz="900">
                <a:latin typeface="Arial" panose="020B0604020202020204" pitchFamily="34" charset="0"/>
                <a:cs typeface="Arial" panose="020B0604020202020204" pitchFamily="34" charset="0"/>
              </a:rPr>
              <a:t>At a particular place</a:t>
            </a:r>
          </a:p>
          <a:p>
            <a:pPr lvl="2">
              <a:lnSpc>
                <a:spcPct val="110000"/>
              </a:lnSpc>
            </a:pPr>
            <a:r>
              <a:rPr lang="en-US" sz="900">
                <a:latin typeface="Arial" panose="020B0604020202020204" pitchFamily="34" charset="0"/>
                <a:cs typeface="Arial" panose="020B0604020202020204" pitchFamily="34" charset="0"/>
              </a:rPr>
              <a:t>Gifted with particular abilities, disabilities, experience and associations</a:t>
            </a:r>
          </a:p>
          <a:p>
            <a:pPr>
              <a:lnSpc>
                <a:spcPct val="110000"/>
              </a:lnSpc>
            </a:pPr>
            <a:r>
              <a:rPr lang="en-US" sz="900">
                <a:latin typeface="Arial" panose="020B0604020202020204" pitchFamily="34" charset="0"/>
                <a:cs typeface="Arial" panose="020B0604020202020204" pitchFamily="34" charset="0"/>
              </a:rPr>
              <a:t>DISCERNING GOD’S CALL</a:t>
            </a:r>
          </a:p>
          <a:p>
            <a:pPr lvl="1">
              <a:lnSpc>
                <a:spcPct val="110000"/>
              </a:lnSpc>
            </a:pPr>
            <a:r>
              <a:rPr lang="en-US" sz="900">
                <a:latin typeface="Arial" panose="020B0604020202020204" pitchFamily="34" charset="0"/>
                <a:cs typeface="Arial" panose="020B0604020202020204" pitchFamily="34" charset="0"/>
              </a:rPr>
              <a:t>Is this a source of joy?</a:t>
            </a:r>
          </a:p>
          <a:p>
            <a:pPr lvl="1">
              <a:lnSpc>
                <a:spcPct val="110000"/>
              </a:lnSpc>
            </a:pPr>
            <a:r>
              <a:rPr lang="en-US" sz="900">
                <a:latin typeface="Arial" panose="020B0604020202020204" pitchFamily="34" charset="0"/>
                <a:cs typeface="Arial" panose="020B0604020202020204" pitchFamily="34" charset="0"/>
              </a:rPr>
              <a:t>Does this tap into your talents and gifts?</a:t>
            </a:r>
          </a:p>
          <a:p>
            <a:pPr lvl="1">
              <a:lnSpc>
                <a:spcPct val="110000"/>
              </a:lnSpc>
            </a:pPr>
            <a:r>
              <a:rPr lang="en-US" sz="900">
                <a:latin typeface="Arial" panose="020B0604020202020204" pitchFamily="34" charset="0"/>
                <a:cs typeface="Arial" panose="020B0604020202020204" pitchFamily="34" charset="0"/>
              </a:rPr>
              <a:t>Is this role of genuine service to people around you and to society at large?</a:t>
            </a:r>
          </a:p>
        </p:txBody>
      </p:sp>
      <p:sp>
        <p:nvSpPr>
          <p:cNvPr id="4" name="Slide Number Placeholder 3">
            <a:extLst>
              <a:ext uri="{FF2B5EF4-FFF2-40B4-BE49-F238E27FC236}">
                <a16:creationId xmlns:a16="http://schemas.microsoft.com/office/drawing/2014/main" id="{2D214F40-8687-EB45-B8F7-E602BF5AF4CF}"/>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67769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59" name="Picture 2">
            <a:extLst>
              <a:ext uri="{FF2B5EF4-FFF2-40B4-BE49-F238E27FC236}">
                <a16:creationId xmlns:a16="http://schemas.microsoft.com/office/drawing/2014/main" id="{5ACD94DE-DE21-4A9D-8875-A1539BE216E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nvGrpSpPr>
          <p:cNvPr id="115" name="Group 14">
            <a:extLst>
              <a:ext uri="{FF2B5EF4-FFF2-40B4-BE49-F238E27FC236}">
                <a16:creationId xmlns:a16="http://schemas.microsoft.com/office/drawing/2014/main" id="{A8F3053C-AA2D-43E7-9127-59111DE0E06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6" name="Group 15">
              <a:extLst>
                <a:ext uri="{FF2B5EF4-FFF2-40B4-BE49-F238E27FC236}">
                  <a16:creationId xmlns:a16="http://schemas.microsoft.com/office/drawing/2014/main" id="{159025B1-E34F-4772-B2CC-DA9B705D403C}"/>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8" name="Rectangle 5">
                <a:extLst>
                  <a:ext uri="{FF2B5EF4-FFF2-40B4-BE49-F238E27FC236}">
                    <a16:creationId xmlns:a16="http://schemas.microsoft.com/office/drawing/2014/main" id="{85E8FDD9-55D5-48E9-BD0F-41FA02C5AD19}"/>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29" name="Freeform 6">
                <a:extLst>
                  <a:ext uri="{FF2B5EF4-FFF2-40B4-BE49-F238E27FC236}">
                    <a16:creationId xmlns:a16="http://schemas.microsoft.com/office/drawing/2014/main" id="{2C147D99-21B5-462F-B3D9-2D04FC67D8E0}"/>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0" name="Freeform 7">
                <a:extLst>
                  <a:ext uri="{FF2B5EF4-FFF2-40B4-BE49-F238E27FC236}">
                    <a16:creationId xmlns:a16="http://schemas.microsoft.com/office/drawing/2014/main" id="{3A84E48A-5D81-47C8-9B35-7891B51623C7}"/>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1" name="Freeform 8">
                <a:extLst>
                  <a:ext uri="{FF2B5EF4-FFF2-40B4-BE49-F238E27FC236}">
                    <a16:creationId xmlns:a16="http://schemas.microsoft.com/office/drawing/2014/main" id="{A7C08433-35BE-4A5A-9C1F-B37DEB48278A}"/>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2" name="Freeform 9">
                <a:extLst>
                  <a:ext uri="{FF2B5EF4-FFF2-40B4-BE49-F238E27FC236}">
                    <a16:creationId xmlns:a16="http://schemas.microsoft.com/office/drawing/2014/main" id="{D0B8201B-0CB0-4F9E-ACB0-DD75292348FC}"/>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3" name="Freeform 10">
                <a:extLst>
                  <a:ext uri="{FF2B5EF4-FFF2-40B4-BE49-F238E27FC236}">
                    <a16:creationId xmlns:a16="http://schemas.microsoft.com/office/drawing/2014/main" id="{888D2777-7FAE-47C4-9E1A-3C4D015CFB2B}"/>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4" name="Freeform 11">
                <a:extLst>
                  <a:ext uri="{FF2B5EF4-FFF2-40B4-BE49-F238E27FC236}">
                    <a16:creationId xmlns:a16="http://schemas.microsoft.com/office/drawing/2014/main" id="{CE168F44-CB11-4900-AC9E-3EBEC8016003}"/>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5" name="Freeform 12">
                <a:extLst>
                  <a:ext uri="{FF2B5EF4-FFF2-40B4-BE49-F238E27FC236}">
                    <a16:creationId xmlns:a16="http://schemas.microsoft.com/office/drawing/2014/main" id="{A0F39381-D3B3-4EBE-80AB-F3AA4D188956}"/>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6" name="Freeform 13">
                <a:extLst>
                  <a:ext uri="{FF2B5EF4-FFF2-40B4-BE49-F238E27FC236}">
                    <a16:creationId xmlns:a16="http://schemas.microsoft.com/office/drawing/2014/main" id="{F8B41A7C-3B6F-4BEF-B1FA-4869947AE74E}"/>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7" name="Freeform 14">
                <a:extLst>
                  <a:ext uri="{FF2B5EF4-FFF2-40B4-BE49-F238E27FC236}">
                    <a16:creationId xmlns:a16="http://schemas.microsoft.com/office/drawing/2014/main" id="{9A08FB39-6EFB-4948-88F2-6EB113F1051B}"/>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8" name="Freeform 15">
                <a:extLst>
                  <a:ext uri="{FF2B5EF4-FFF2-40B4-BE49-F238E27FC236}">
                    <a16:creationId xmlns:a16="http://schemas.microsoft.com/office/drawing/2014/main" id="{32489CF5-34F9-4676-8FC8-EA47623A9F5F}"/>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9" name="Line 16">
                <a:extLst>
                  <a:ext uri="{FF2B5EF4-FFF2-40B4-BE49-F238E27FC236}">
                    <a16:creationId xmlns:a16="http://schemas.microsoft.com/office/drawing/2014/main" id="{6E6A81FE-6687-4E45-86EE-506158CFC01C}"/>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0" name="Freeform 17">
                <a:extLst>
                  <a:ext uri="{FF2B5EF4-FFF2-40B4-BE49-F238E27FC236}">
                    <a16:creationId xmlns:a16="http://schemas.microsoft.com/office/drawing/2014/main" id="{085F56DC-138C-4970-A499-1F8C4FBADFEF}"/>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1" name="Freeform 18">
                <a:extLst>
                  <a:ext uri="{FF2B5EF4-FFF2-40B4-BE49-F238E27FC236}">
                    <a16:creationId xmlns:a16="http://schemas.microsoft.com/office/drawing/2014/main" id="{2241CFC6-2DD5-4908-95FF-C76F3F432770}"/>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2" name="Freeform 19">
                <a:extLst>
                  <a:ext uri="{FF2B5EF4-FFF2-40B4-BE49-F238E27FC236}">
                    <a16:creationId xmlns:a16="http://schemas.microsoft.com/office/drawing/2014/main" id="{EAE9ABAC-3BE1-44E6-A764-8B7884E839AF}"/>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3" name="Freeform 20">
                <a:extLst>
                  <a:ext uri="{FF2B5EF4-FFF2-40B4-BE49-F238E27FC236}">
                    <a16:creationId xmlns:a16="http://schemas.microsoft.com/office/drawing/2014/main" id="{39874D11-3018-499B-BD78-11BB954BDF56}"/>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4" name="Rectangle 21">
                <a:extLst>
                  <a:ext uri="{FF2B5EF4-FFF2-40B4-BE49-F238E27FC236}">
                    <a16:creationId xmlns:a16="http://schemas.microsoft.com/office/drawing/2014/main" id="{9D4461D3-04C7-495D-BA09-8D5311E9DA70}"/>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45" name="Freeform 22">
                <a:extLst>
                  <a:ext uri="{FF2B5EF4-FFF2-40B4-BE49-F238E27FC236}">
                    <a16:creationId xmlns:a16="http://schemas.microsoft.com/office/drawing/2014/main" id="{BF405972-B14C-45E8-9F0C-E2F11F1CF089}"/>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6" name="Freeform 23">
                <a:extLst>
                  <a:ext uri="{FF2B5EF4-FFF2-40B4-BE49-F238E27FC236}">
                    <a16:creationId xmlns:a16="http://schemas.microsoft.com/office/drawing/2014/main" id="{D7939026-A689-46F4-97AC-5F68665D7DF9}"/>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7" name="Freeform 24">
                <a:extLst>
                  <a:ext uri="{FF2B5EF4-FFF2-40B4-BE49-F238E27FC236}">
                    <a16:creationId xmlns:a16="http://schemas.microsoft.com/office/drawing/2014/main" id="{8AD9F31C-5CF7-45EE-907A-3074488127B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8" name="Freeform 25">
                <a:extLst>
                  <a:ext uri="{FF2B5EF4-FFF2-40B4-BE49-F238E27FC236}">
                    <a16:creationId xmlns:a16="http://schemas.microsoft.com/office/drawing/2014/main" id="{93412351-62FA-4EF3-8FE2-4CDD8397B994}"/>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9" name="Freeform 26">
                <a:extLst>
                  <a:ext uri="{FF2B5EF4-FFF2-40B4-BE49-F238E27FC236}">
                    <a16:creationId xmlns:a16="http://schemas.microsoft.com/office/drawing/2014/main" id="{84A81491-A1EB-46E3-9E73-11B93428CD1F}"/>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0" name="Freeform 27">
                <a:extLst>
                  <a:ext uri="{FF2B5EF4-FFF2-40B4-BE49-F238E27FC236}">
                    <a16:creationId xmlns:a16="http://schemas.microsoft.com/office/drawing/2014/main" id="{E7727744-4F0E-4AA2-97BC-0C44AB354A35}"/>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1" name="Freeform 28">
                <a:extLst>
                  <a:ext uri="{FF2B5EF4-FFF2-40B4-BE49-F238E27FC236}">
                    <a16:creationId xmlns:a16="http://schemas.microsoft.com/office/drawing/2014/main" id="{4575AD90-731F-4996-AA04-86E5EC8CBE0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2" name="Freeform 29">
                <a:extLst>
                  <a:ext uri="{FF2B5EF4-FFF2-40B4-BE49-F238E27FC236}">
                    <a16:creationId xmlns:a16="http://schemas.microsoft.com/office/drawing/2014/main" id="{231A78D3-96D9-4A22-BC29-8274B016C0C2}"/>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3" name="Freeform 30">
                <a:extLst>
                  <a:ext uri="{FF2B5EF4-FFF2-40B4-BE49-F238E27FC236}">
                    <a16:creationId xmlns:a16="http://schemas.microsoft.com/office/drawing/2014/main" id="{DFF31CA2-144E-493E-A135-83B83452ABC7}"/>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4" name="Freeform 31">
                <a:extLst>
                  <a:ext uri="{FF2B5EF4-FFF2-40B4-BE49-F238E27FC236}">
                    <a16:creationId xmlns:a16="http://schemas.microsoft.com/office/drawing/2014/main" id="{C1ED7F8F-8F7D-4634-8EF1-3DC871518A42}"/>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grpSp>
          <p:nvGrpSpPr>
            <p:cNvPr id="17" name="Group 16">
              <a:extLst>
                <a:ext uri="{FF2B5EF4-FFF2-40B4-BE49-F238E27FC236}">
                  <a16:creationId xmlns:a16="http://schemas.microsoft.com/office/drawing/2014/main" id="{C51DBAB3-1986-470D-B778-24F7953C79C0}"/>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 name="Freeform 32">
                <a:extLst>
                  <a:ext uri="{FF2B5EF4-FFF2-40B4-BE49-F238E27FC236}">
                    <a16:creationId xmlns:a16="http://schemas.microsoft.com/office/drawing/2014/main" id="{921E27E2-FB87-421E-898F-0AD31CBC493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 name="Freeform 33">
                <a:extLst>
                  <a:ext uri="{FF2B5EF4-FFF2-40B4-BE49-F238E27FC236}">
                    <a16:creationId xmlns:a16="http://schemas.microsoft.com/office/drawing/2014/main" id="{C9479707-E515-4B3C-9493-72190DDB2E65}"/>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 name="Freeform 34">
                <a:extLst>
                  <a:ext uri="{FF2B5EF4-FFF2-40B4-BE49-F238E27FC236}">
                    <a16:creationId xmlns:a16="http://schemas.microsoft.com/office/drawing/2014/main" id="{9FF90DFA-7702-4558-8B3D-756D81D85A0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 name="Freeform 35">
                <a:extLst>
                  <a:ext uri="{FF2B5EF4-FFF2-40B4-BE49-F238E27FC236}">
                    <a16:creationId xmlns:a16="http://schemas.microsoft.com/office/drawing/2014/main" id="{558A4777-3BE1-4000-9CB4-73048552F58F}"/>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2" name="Freeform 36">
                <a:extLst>
                  <a:ext uri="{FF2B5EF4-FFF2-40B4-BE49-F238E27FC236}">
                    <a16:creationId xmlns:a16="http://schemas.microsoft.com/office/drawing/2014/main" id="{2A041A71-3C90-472C-AC37-21EFE0786D2B}"/>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3" name="Freeform 37">
                <a:extLst>
                  <a:ext uri="{FF2B5EF4-FFF2-40B4-BE49-F238E27FC236}">
                    <a16:creationId xmlns:a16="http://schemas.microsoft.com/office/drawing/2014/main" id="{8FC1DCF1-A0C3-4803-9B5B-29A6C245A4EC}"/>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4" name="Freeform 38">
                <a:extLst>
                  <a:ext uri="{FF2B5EF4-FFF2-40B4-BE49-F238E27FC236}">
                    <a16:creationId xmlns:a16="http://schemas.microsoft.com/office/drawing/2014/main" id="{71612D3E-4DBC-49B9-86B5-FCD82B1B1E12}"/>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5" name="Freeform 39">
                <a:extLst>
                  <a:ext uri="{FF2B5EF4-FFF2-40B4-BE49-F238E27FC236}">
                    <a16:creationId xmlns:a16="http://schemas.microsoft.com/office/drawing/2014/main" id="{CB1CF104-08B0-46F6-ABBF-649AC5A702DD}"/>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6" name="Freeform 40">
                <a:extLst>
                  <a:ext uri="{FF2B5EF4-FFF2-40B4-BE49-F238E27FC236}">
                    <a16:creationId xmlns:a16="http://schemas.microsoft.com/office/drawing/2014/main" id="{FCE7D9F8-F405-4677-A45F-EDBB7F168560}"/>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7" name="Rectangle 41">
                <a:extLst>
                  <a:ext uri="{FF2B5EF4-FFF2-40B4-BE49-F238E27FC236}">
                    <a16:creationId xmlns:a16="http://schemas.microsoft.com/office/drawing/2014/main" id="{7347872F-3F7B-4ADF-BC95-429727E82D1E}"/>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grpSp>
      </p:grpSp>
      <p:grpSp>
        <p:nvGrpSpPr>
          <p:cNvPr id="56" name="Group 55">
            <a:extLst>
              <a:ext uri="{FF2B5EF4-FFF2-40B4-BE49-F238E27FC236}">
                <a16:creationId xmlns:a16="http://schemas.microsoft.com/office/drawing/2014/main" id="{FB1C6FC3-0FE6-4434-9E4B-EAFBA0A70C1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57" name="Rectangle 56">
              <a:extLst>
                <a:ext uri="{FF2B5EF4-FFF2-40B4-BE49-F238E27FC236}">
                  <a16:creationId xmlns:a16="http://schemas.microsoft.com/office/drawing/2014/main" id="{9156B579-F859-47C9-8CE6-6AA5A6D28C4F}"/>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2">
              <a:extLst>
                <a:ext uri="{FF2B5EF4-FFF2-40B4-BE49-F238E27FC236}">
                  <a16:creationId xmlns:a16="http://schemas.microsoft.com/office/drawing/2014/main" id="{5D373606-D644-43C0-8B02-C662AABC3922}"/>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grpSp>
        <p:nvGrpSpPr>
          <p:cNvPr id="60" name="Group 59">
            <a:extLst>
              <a:ext uri="{FF2B5EF4-FFF2-40B4-BE49-F238E27FC236}">
                <a16:creationId xmlns:a16="http://schemas.microsoft.com/office/drawing/2014/main" id="{ACF91339-3F26-4B01-8848-0F6E5575A6E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133"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1" name="Rectangle 5">
              <a:extLst>
                <a:ext uri="{FF2B5EF4-FFF2-40B4-BE49-F238E27FC236}">
                  <a16:creationId xmlns:a16="http://schemas.microsoft.com/office/drawing/2014/main" id="{427B1D67-3EFB-4795-BC0A-61BC061C23C5}"/>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62" name="Freeform 6">
              <a:extLst>
                <a:ext uri="{FF2B5EF4-FFF2-40B4-BE49-F238E27FC236}">
                  <a16:creationId xmlns:a16="http://schemas.microsoft.com/office/drawing/2014/main" id="{7571FBAA-7DDE-485C-BF13-85E6632D78BD}"/>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3" name="Freeform 7">
              <a:extLst>
                <a:ext uri="{FF2B5EF4-FFF2-40B4-BE49-F238E27FC236}">
                  <a16:creationId xmlns:a16="http://schemas.microsoft.com/office/drawing/2014/main" id="{2C3516AC-3270-4ABA-A2BC-E8F32B8A9DAA}"/>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4" name="Rectangle 8">
              <a:extLst>
                <a:ext uri="{FF2B5EF4-FFF2-40B4-BE49-F238E27FC236}">
                  <a16:creationId xmlns:a16="http://schemas.microsoft.com/office/drawing/2014/main" id="{F5FA18A4-61A5-473D-AEC7-9E909F8CFC9C}"/>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65" name="Freeform 9">
              <a:extLst>
                <a:ext uri="{FF2B5EF4-FFF2-40B4-BE49-F238E27FC236}">
                  <a16:creationId xmlns:a16="http://schemas.microsoft.com/office/drawing/2014/main" id="{C22DBFE3-3815-4E85-8A6B-9A077122347F}"/>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6" name="Freeform 10">
              <a:extLst>
                <a:ext uri="{FF2B5EF4-FFF2-40B4-BE49-F238E27FC236}">
                  <a16:creationId xmlns:a16="http://schemas.microsoft.com/office/drawing/2014/main" id="{B2F02F6C-35B9-40A1-ADD1-036A80BCF024}"/>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7" name="Freeform 11">
              <a:extLst>
                <a:ext uri="{FF2B5EF4-FFF2-40B4-BE49-F238E27FC236}">
                  <a16:creationId xmlns:a16="http://schemas.microsoft.com/office/drawing/2014/main" id="{B5C332AB-BA01-4BBD-A363-4F5835545CCD}"/>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8" name="Freeform 12">
              <a:extLst>
                <a:ext uri="{FF2B5EF4-FFF2-40B4-BE49-F238E27FC236}">
                  <a16:creationId xmlns:a16="http://schemas.microsoft.com/office/drawing/2014/main" id="{6E313214-2528-4C88-8226-BB2A2E133508}"/>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9" name="Freeform 13">
              <a:extLst>
                <a:ext uri="{FF2B5EF4-FFF2-40B4-BE49-F238E27FC236}">
                  <a16:creationId xmlns:a16="http://schemas.microsoft.com/office/drawing/2014/main" id="{DF892018-DF6D-48D5-8AB7-5957595B55E2}"/>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0" name="Freeform 14">
              <a:extLst>
                <a:ext uri="{FF2B5EF4-FFF2-40B4-BE49-F238E27FC236}">
                  <a16:creationId xmlns:a16="http://schemas.microsoft.com/office/drawing/2014/main" id="{93A850A7-4500-4CC7-A5FD-A1FA7993EB23}"/>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1" name="Freeform 15">
              <a:extLst>
                <a:ext uri="{FF2B5EF4-FFF2-40B4-BE49-F238E27FC236}">
                  <a16:creationId xmlns:a16="http://schemas.microsoft.com/office/drawing/2014/main" id="{FACAA825-3475-43C7-ADCE-DB6FAADA5720}"/>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2" name="Freeform 16">
              <a:extLst>
                <a:ext uri="{FF2B5EF4-FFF2-40B4-BE49-F238E27FC236}">
                  <a16:creationId xmlns:a16="http://schemas.microsoft.com/office/drawing/2014/main" id="{00451685-350B-4B89-A512-13A23216BA39}"/>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3" name="Freeform 17">
              <a:extLst>
                <a:ext uri="{FF2B5EF4-FFF2-40B4-BE49-F238E27FC236}">
                  <a16:creationId xmlns:a16="http://schemas.microsoft.com/office/drawing/2014/main" id="{04A404C7-A995-4BE4-8673-CA014AE11882}"/>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4" name="Freeform 18">
              <a:extLst>
                <a:ext uri="{FF2B5EF4-FFF2-40B4-BE49-F238E27FC236}">
                  <a16:creationId xmlns:a16="http://schemas.microsoft.com/office/drawing/2014/main" id="{0E534A8D-4535-4FED-B9CD-C0F0D6AF32A8}"/>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5" name="Freeform 19">
              <a:extLst>
                <a:ext uri="{FF2B5EF4-FFF2-40B4-BE49-F238E27FC236}">
                  <a16:creationId xmlns:a16="http://schemas.microsoft.com/office/drawing/2014/main" id="{F0A1DEDA-0C4E-4927-BFAF-02516CF53A66}"/>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6" name="Freeform 20">
              <a:extLst>
                <a:ext uri="{FF2B5EF4-FFF2-40B4-BE49-F238E27FC236}">
                  <a16:creationId xmlns:a16="http://schemas.microsoft.com/office/drawing/2014/main" id="{B21E2F8B-1724-4328-B646-445DE4F1F03B}"/>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7" name="Freeform 21">
              <a:extLst>
                <a:ext uri="{FF2B5EF4-FFF2-40B4-BE49-F238E27FC236}">
                  <a16:creationId xmlns:a16="http://schemas.microsoft.com/office/drawing/2014/main" id="{808DAA0B-E999-4DEC-BE7C-3F412C332D74}"/>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8" name="Freeform 22">
              <a:extLst>
                <a:ext uri="{FF2B5EF4-FFF2-40B4-BE49-F238E27FC236}">
                  <a16:creationId xmlns:a16="http://schemas.microsoft.com/office/drawing/2014/main" id="{EBCE22A2-2EE0-4E15-8505-600937FEEFEC}"/>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9" name="Freeform 23">
              <a:extLst>
                <a:ext uri="{FF2B5EF4-FFF2-40B4-BE49-F238E27FC236}">
                  <a16:creationId xmlns:a16="http://schemas.microsoft.com/office/drawing/2014/main" id="{4D772DD9-073C-47A0-ADB9-7D2CFAECFC05}"/>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0" name="Freeform 24">
              <a:extLst>
                <a:ext uri="{FF2B5EF4-FFF2-40B4-BE49-F238E27FC236}">
                  <a16:creationId xmlns:a16="http://schemas.microsoft.com/office/drawing/2014/main" id="{5C0B35F2-7DE3-4A0C-8C50-DA08120AB9A0}"/>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1" name="Freeform 25">
              <a:extLst>
                <a:ext uri="{FF2B5EF4-FFF2-40B4-BE49-F238E27FC236}">
                  <a16:creationId xmlns:a16="http://schemas.microsoft.com/office/drawing/2014/main" id="{F14C7442-00C7-49C1-AE8A-A719816AD32E}"/>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2" name="Freeform 26">
              <a:extLst>
                <a:ext uri="{FF2B5EF4-FFF2-40B4-BE49-F238E27FC236}">
                  <a16:creationId xmlns:a16="http://schemas.microsoft.com/office/drawing/2014/main" id="{7CA8A798-2044-4FD0-8CBC-178C1BD8C313}"/>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3" name="Freeform 27">
              <a:extLst>
                <a:ext uri="{FF2B5EF4-FFF2-40B4-BE49-F238E27FC236}">
                  <a16:creationId xmlns:a16="http://schemas.microsoft.com/office/drawing/2014/main" id="{6F446AA7-D2E4-4DF2-BB12-AD2DCC8E45FF}"/>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4" name="Freeform 28">
              <a:extLst>
                <a:ext uri="{FF2B5EF4-FFF2-40B4-BE49-F238E27FC236}">
                  <a16:creationId xmlns:a16="http://schemas.microsoft.com/office/drawing/2014/main" id="{C00BD973-DDA6-4969-BFBC-2910297E2425}"/>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5" name="Freeform 29">
              <a:extLst>
                <a:ext uri="{FF2B5EF4-FFF2-40B4-BE49-F238E27FC236}">
                  <a16:creationId xmlns:a16="http://schemas.microsoft.com/office/drawing/2014/main" id="{05C12429-8F61-4D99-8793-3146BA57C2A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6" name="Freeform 30">
              <a:extLst>
                <a:ext uri="{FF2B5EF4-FFF2-40B4-BE49-F238E27FC236}">
                  <a16:creationId xmlns:a16="http://schemas.microsoft.com/office/drawing/2014/main" id="{E461EF39-CD5C-4EB8-8D62-9E14932E613B}"/>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7" name="Freeform 31">
              <a:extLst>
                <a:ext uri="{FF2B5EF4-FFF2-40B4-BE49-F238E27FC236}">
                  <a16:creationId xmlns:a16="http://schemas.microsoft.com/office/drawing/2014/main" id="{93938A9D-031B-498C-AEE7-3D4A64AADB2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8" name="Freeform 32">
              <a:extLst>
                <a:ext uri="{FF2B5EF4-FFF2-40B4-BE49-F238E27FC236}">
                  <a16:creationId xmlns:a16="http://schemas.microsoft.com/office/drawing/2014/main" id="{3765635E-E9CA-438E-9AA1-5D5EFD4972FB}"/>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9" name="Rectangle 33">
              <a:extLst>
                <a:ext uri="{FF2B5EF4-FFF2-40B4-BE49-F238E27FC236}">
                  <a16:creationId xmlns:a16="http://schemas.microsoft.com/office/drawing/2014/main" id="{21546E38-8BDD-49C3-B3AD-D4933FCBC31C}"/>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90" name="Freeform 34">
              <a:extLst>
                <a:ext uri="{FF2B5EF4-FFF2-40B4-BE49-F238E27FC236}">
                  <a16:creationId xmlns:a16="http://schemas.microsoft.com/office/drawing/2014/main" id="{6D89E49E-3AB6-4DC0-91E7-92EF1C6A87C5}"/>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1" name="Freeform 35">
              <a:extLst>
                <a:ext uri="{FF2B5EF4-FFF2-40B4-BE49-F238E27FC236}">
                  <a16:creationId xmlns:a16="http://schemas.microsoft.com/office/drawing/2014/main" id="{D1303FFC-7F2E-462B-B11D-86F3D81BF52A}"/>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2" name="Freeform 36">
              <a:extLst>
                <a:ext uri="{FF2B5EF4-FFF2-40B4-BE49-F238E27FC236}">
                  <a16:creationId xmlns:a16="http://schemas.microsoft.com/office/drawing/2014/main" id="{DE25E1F8-55DE-4DC5-81A4-37DA75E4E0F7}"/>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3" name="Freeform 37">
              <a:extLst>
                <a:ext uri="{FF2B5EF4-FFF2-40B4-BE49-F238E27FC236}">
                  <a16:creationId xmlns:a16="http://schemas.microsoft.com/office/drawing/2014/main" id="{8CDED82A-A993-4523-9441-FCF49CB5D1CC}"/>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4" name="Freeform 38">
              <a:extLst>
                <a:ext uri="{FF2B5EF4-FFF2-40B4-BE49-F238E27FC236}">
                  <a16:creationId xmlns:a16="http://schemas.microsoft.com/office/drawing/2014/main" id="{C1AFE111-B375-493C-A21D-134FCBDBC8DC}"/>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5" name="Freeform 39">
              <a:extLst>
                <a:ext uri="{FF2B5EF4-FFF2-40B4-BE49-F238E27FC236}">
                  <a16:creationId xmlns:a16="http://schemas.microsoft.com/office/drawing/2014/main" id="{037BF4E5-6D6E-482A-A24A-E320E1D0E12D}"/>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6" name="Freeform 40">
              <a:extLst>
                <a:ext uri="{FF2B5EF4-FFF2-40B4-BE49-F238E27FC236}">
                  <a16:creationId xmlns:a16="http://schemas.microsoft.com/office/drawing/2014/main" id="{38214D87-DD5D-4691-BF55-F27072701803}"/>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7" name="Freeform 41">
              <a:extLst>
                <a:ext uri="{FF2B5EF4-FFF2-40B4-BE49-F238E27FC236}">
                  <a16:creationId xmlns:a16="http://schemas.microsoft.com/office/drawing/2014/main" id="{6D3FBDE6-C313-4C44-B971-B34635468D12}"/>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8" name="Freeform 42">
              <a:extLst>
                <a:ext uri="{FF2B5EF4-FFF2-40B4-BE49-F238E27FC236}">
                  <a16:creationId xmlns:a16="http://schemas.microsoft.com/office/drawing/2014/main" id="{F528E702-4734-4CAB-97C7-737D868F5A69}"/>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9" name="Freeform 43">
              <a:extLst>
                <a:ext uri="{FF2B5EF4-FFF2-40B4-BE49-F238E27FC236}">
                  <a16:creationId xmlns:a16="http://schemas.microsoft.com/office/drawing/2014/main" id="{88136305-A716-46EA-A45F-7787C694F220}"/>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0" name="Freeform 44">
              <a:extLst>
                <a:ext uri="{FF2B5EF4-FFF2-40B4-BE49-F238E27FC236}">
                  <a16:creationId xmlns:a16="http://schemas.microsoft.com/office/drawing/2014/main" id="{4187204B-C8DD-44A6-AC1A-F21D18F6696A}"/>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1" name="Rectangle 45">
              <a:extLst>
                <a:ext uri="{FF2B5EF4-FFF2-40B4-BE49-F238E27FC236}">
                  <a16:creationId xmlns:a16="http://schemas.microsoft.com/office/drawing/2014/main" id="{6DD06B75-D598-40D9-B8BF-9721316E7094}"/>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02" name="Freeform 46">
              <a:extLst>
                <a:ext uri="{FF2B5EF4-FFF2-40B4-BE49-F238E27FC236}">
                  <a16:creationId xmlns:a16="http://schemas.microsoft.com/office/drawing/2014/main" id="{E8D513EA-D2F2-4B72-8C9F-0F2ADA523010}"/>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3" name="Freeform 47">
              <a:extLst>
                <a:ext uri="{FF2B5EF4-FFF2-40B4-BE49-F238E27FC236}">
                  <a16:creationId xmlns:a16="http://schemas.microsoft.com/office/drawing/2014/main" id="{0D147329-C850-46D8-9986-D14AC9140ECA}"/>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4" name="Freeform 48">
              <a:extLst>
                <a:ext uri="{FF2B5EF4-FFF2-40B4-BE49-F238E27FC236}">
                  <a16:creationId xmlns:a16="http://schemas.microsoft.com/office/drawing/2014/main" id="{5573F0D3-BA73-4060-8D3B-07BEC55F40B8}"/>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5" name="Freeform 49">
              <a:extLst>
                <a:ext uri="{FF2B5EF4-FFF2-40B4-BE49-F238E27FC236}">
                  <a16:creationId xmlns:a16="http://schemas.microsoft.com/office/drawing/2014/main" id="{5323672F-2475-40AC-8C0F-6CD7324B39B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6" name="Freeform 50">
              <a:extLst>
                <a:ext uri="{FF2B5EF4-FFF2-40B4-BE49-F238E27FC236}">
                  <a16:creationId xmlns:a16="http://schemas.microsoft.com/office/drawing/2014/main" id="{7B0EF5E8-887B-446C-9459-0707ECE3D9F2}"/>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7" name="Freeform 51">
              <a:extLst>
                <a:ext uri="{FF2B5EF4-FFF2-40B4-BE49-F238E27FC236}">
                  <a16:creationId xmlns:a16="http://schemas.microsoft.com/office/drawing/2014/main" id="{29BE4652-0F1E-4519-8787-62EBB3D87770}"/>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8" name="Freeform 52">
              <a:extLst>
                <a:ext uri="{FF2B5EF4-FFF2-40B4-BE49-F238E27FC236}">
                  <a16:creationId xmlns:a16="http://schemas.microsoft.com/office/drawing/2014/main" id="{4A268FBD-6879-416B-8AB0-73BF736373ED}"/>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9" name="Freeform 53">
              <a:extLst>
                <a:ext uri="{FF2B5EF4-FFF2-40B4-BE49-F238E27FC236}">
                  <a16:creationId xmlns:a16="http://schemas.microsoft.com/office/drawing/2014/main" id="{3D986CF2-B129-4550-A27B-8C82C9CAC9BA}"/>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0" name="Freeform 54">
              <a:extLst>
                <a:ext uri="{FF2B5EF4-FFF2-40B4-BE49-F238E27FC236}">
                  <a16:creationId xmlns:a16="http://schemas.microsoft.com/office/drawing/2014/main" id="{E340F934-32AF-4C03-9AFD-1D54DF4C14BA}"/>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1" name="Freeform 55">
              <a:extLst>
                <a:ext uri="{FF2B5EF4-FFF2-40B4-BE49-F238E27FC236}">
                  <a16:creationId xmlns:a16="http://schemas.microsoft.com/office/drawing/2014/main" id="{0D58128A-77AD-4168-874A-4CADD56CC69B}"/>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2" name="Freeform 56">
              <a:extLst>
                <a:ext uri="{FF2B5EF4-FFF2-40B4-BE49-F238E27FC236}">
                  <a16:creationId xmlns:a16="http://schemas.microsoft.com/office/drawing/2014/main" id="{1AA9BAAA-B13C-4A0A-BDED-AF91E06151FF}"/>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3" name="Freeform 57">
              <a:extLst>
                <a:ext uri="{FF2B5EF4-FFF2-40B4-BE49-F238E27FC236}">
                  <a16:creationId xmlns:a16="http://schemas.microsoft.com/office/drawing/2014/main" id="{9FC52BEC-DF15-46FD-9B22-B3CF0A3F6F8F}"/>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4" name="Freeform 58">
              <a:extLst>
                <a:ext uri="{FF2B5EF4-FFF2-40B4-BE49-F238E27FC236}">
                  <a16:creationId xmlns:a16="http://schemas.microsoft.com/office/drawing/2014/main" id="{95ACC0BA-E65B-447A-B0FE-80BCFF4C3C33}"/>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pic>
        <p:nvPicPr>
          <p:cNvPr id="8" name="Picture 7">
            <a:extLst>
              <a:ext uri="{FF2B5EF4-FFF2-40B4-BE49-F238E27FC236}">
                <a16:creationId xmlns:a16="http://schemas.microsoft.com/office/drawing/2014/main" id="{3F7DEBC3-ABB4-9D41-A5BF-05DC55F31DDD}"/>
              </a:ext>
            </a:extLst>
          </p:cNvPr>
          <p:cNvPicPr>
            <a:picLocks noChangeAspect="1"/>
          </p:cNvPicPr>
          <p:nvPr/>
        </p:nvPicPr>
        <p:blipFill rotWithShape="1">
          <a:blip r:embed="rId4"/>
          <a:srcRect t="3627" r="1" b="1"/>
          <a:stretch/>
        </p:blipFill>
        <p:spPr>
          <a:xfrm>
            <a:off x="-5597" y="3427414"/>
            <a:ext cx="7558541" cy="3430587"/>
          </a:xfrm>
          <a:custGeom>
            <a:avLst/>
            <a:gdLst>
              <a:gd name="connsiteX0" fmla="*/ 0 w 7558541"/>
              <a:gd name="connsiteY0" fmla="*/ 0 h 3430587"/>
              <a:gd name="connsiteX1" fmla="*/ 7558541 w 7558541"/>
              <a:gd name="connsiteY1" fmla="*/ 0 h 3430587"/>
              <a:gd name="connsiteX2" fmla="*/ 7558541 w 7558541"/>
              <a:gd name="connsiteY2" fmla="*/ 3430587 h 3430587"/>
              <a:gd name="connsiteX3" fmla="*/ 0 w 7558541"/>
              <a:gd name="connsiteY3" fmla="*/ 3430587 h 3430587"/>
            </a:gdLst>
            <a:ahLst/>
            <a:cxnLst>
              <a:cxn ang="0">
                <a:pos x="connsiteX0" y="connsiteY0"/>
              </a:cxn>
              <a:cxn ang="0">
                <a:pos x="connsiteX1" y="connsiteY1"/>
              </a:cxn>
              <a:cxn ang="0">
                <a:pos x="connsiteX2" y="connsiteY2"/>
              </a:cxn>
              <a:cxn ang="0">
                <a:pos x="connsiteX3" y="connsiteY3"/>
              </a:cxn>
            </a:cxnLst>
            <a:rect l="l" t="t" r="r" b="b"/>
            <a:pathLst>
              <a:path w="7558541" h="3430587">
                <a:moveTo>
                  <a:pt x="0" y="0"/>
                </a:moveTo>
                <a:lnTo>
                  <a:pt x="7558541" y="0"/>
                </a:lnTo>
                <a:lnTo>
                  <a:pt x="7558541" y="3430587"/>
                </a:lnTo>
                <a:lnTo>
                  <a:pt x="0" y="3430587"/>
                </a:lnTo>
                <a:close/>
              </a:path>
            </a:pathLst>
          </a:custGeom>
        </p:spPr>
      </p:pic>
      <p:pic>
        <p:nvPicPr>
          <p:cNvPr id="6" name="Picture 5">
            <a:extLst>
              <a:ext uri="{FF2B5EF4-FFF2-40B4-BE49-F238E27FC236}">
                <a16:creationId xmlns:a16="http://schemas.microsoft.com/office/drawing/2014/main" id="{6004853A-BA96-DB4A-9F7E-20D384F6524A}"/>
              </a:ext>
            </a:extLst>
          </p:cNvPr>
          <p:cNvPicPr>
            <a:picLocks noChangeAspect="1"/>
          </p:cNvPicPr>
          <p:nvPr/>
        </p:nvPicPr>
        <p:blipFill rotWithShape="1">
          <a:blip r:embed="rId5"/>
          <a:srcRect t="56668" r="1" b="17825"/>
          <a:stretch/>
        </p:blipFill>
        <p:spPr>
          <a:xfrm>
            <a:off x="-5597" y="1"/>
            <a:ext cx="7558541" cy="3427413"/>
          </a:xfrm>
          <a:custGeom>
            <a:avLst/>
            <a:gdLst>
              <a:gd name="connsiteX0" fmla="*/ 0 w 7558541"/>
              <a:gd name="connsiteY0" fmla="*/ 0 h 3427413"/>
              <a:gd name="connsiteX1" fmla="*/ 7558541 w 7558541"/>
              <a:gd name="connsiteY1" fmla="*/ 0 h 3427413"/>
              <a:gd name="connsiteX2" fmla="*/ 7558541 w 7558541"/>
              <a:gd name="connsiteY2" fmla="*/ 3427413 h 3427413"/>
              <a:gd name="connsiteX3" fmla="*/ 0 w 7558541"/>
              <a:gd name="connsiteY3" fmla="*/ 3427413 h 3427413"/>
            </a:gdLst>
            <a:ahLst/>
            <a:cxnLst>
              <a:cxn ang="0">
                <a:pos x="connsiteX0" y="connsiteY0"/>
              </a:cxn>
              <a:cxn ang="0">
                <a:pos x="connsiteX1" y="connsiteY1"/>
              </a:cxn>
              <a:cxn ang="0">
                <a:pos x="connsiteX2" y="connsiteY2"/>
              </a:cxn>
              <a:cxn ang="0">
                <a:pos x="connsiteX3" y="connsiteY3"/>
              </a:cxn>
            </a:cxnLst>
            <a:rect l="l" t="t" r="r" b="b"/>
            <a:pathLst>
              <a:path w="7558541" h="3427413">
                <a:moveTo>
                  <a:pt x="0" y="0"/>
                </a:moveTo>
                <a:lnTo>
                  <a:pt x="7558541" y="0"/>
                </a:lnTo>
                <a:lnTo>
                  <a:pt x="7558541" y="3427413"/>
                </a:lnTo>
                <a:lnTo>
                  <a:pt x="0" y="3427413"/>
                </a:lnTo>
                <a:close/>
              </a:path>
            </a:pathLst>
          </a:custGeom>
        </p:spPr>
      </p:pic>
      <p:cxnSp>
        <p:nvCxnSpPr>
          <p:cNvPr id="116" name="Straight Connector 115">
            <a:extLst>
              <a:ext uri="{FF2B5EF4-FFF2-40B4-BE49-F238E27FC236}">
                <a16:creationId xmlns:a16="http://schemas.microsoft.com/office/drawing/2014/main" id="{79CECD47-BAAC-4DB7-9799-B92EA5BDB5C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895"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118" name="Straight Connector 117">
            <a:extLst>
              <a:ext uri="{FF2B5EF4-FFF2-40B4-BE49-F238E27FC236}">
                <a16:creationId xmlns:a16="http://schemas.microsoft.com/office/drawing/2014/main" id="{42B5FFEC-000D-4A6E-A8E7-0549AD40B59A}"/>
              </a:ext>
            </a:extLst>
          </p:cNvPr>
          <p:cNvCxnSpPr>
            <a:cxnSpLocks noGrp="1" noRot="1" noChangeAspect="1" noMove="1" noResize="1" noEditPoints="1" noAdjustHandles="1" noChangeArrowheads="1" noChangeShapeType="1"/>
            <a:endCxn id="63" idx="1"/>
          </p:cNvCxnSpPr>
          <p:nvPr>
            <p:extLst>
              <p:ext uri="{386F3935-93C4-4BCD-93E2-E3B085C9AB24}">
                <p16:designElem xmlns:p16="http://schemas.microsoft.com/office/powerpoint/2015/main" val="1"/>
              </p:ext>
            </p:extLst>
          </p:nvPr>
        </p:nvCxnSpPr>
        <p:spPr>
          <a:xfrm>
            <a:off x="-5597" y="3427414"/>
            <a:ext cx="7558541"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
        <p:nvSpPr>
          <p:cNvPr id="2" name="Title 1">
            <a:extLst>
              <a:ext uri="{FF2B5EF4-FFF2-40B4-BE49-F238E27FC236}">
                <a16:creationId xmlns:a16="http://schemas.microsoft.com/office/drawing/2014/main" id="{A14BF6BB-61A2-7C4C-8190-3F8B57D77352}"/>
              </a:ext>
            </a:extLst>
          </p:cNvPr>
          <p:cNvSpPr>
            <a:spLocks noGrp="1"/>
          </p:cNvSpPr>
          <p:nvPr>
            <p:ph type="title"/>
          </p:nvPr>
        </p:nvSpPr>
        <p:spPr>
          <a:xfrm>
            <a:off x="8411781" y="618518"/>
            <a:ext cx="2948240" cy="1478570"/>
          </a:xfrm>
        </p:spPr>
        <p:txBody>
          <a:bodyPr vert="horz" lIns="91440" tIns="45720" rIns="91440" bIns="45720" rtlCol="0" anchor="ctr">
            <a:normAutofit/>
          </a:bodyPr>
          <a:lstStyle/>
          <a:p>
            <a:r>
              <a:rPr lang="en-US"/>
              <a:t>Called to life</a:t>
            </a:r>
            <a:endParaRPr lang="en-US" dirty="0"/>
          </a:p>
        </p:txBody>
      </p:sp>
      <p:sp>
        <p:nvSpPr>
          <p:cNvPr id="4" name="Text Placeholder 3">
            <a:extLst>
              <a:ext uri="{FF2B5EF4-FFF2-40B4-BE49-F238E27FC236}">
                <a16:creationId xmlns:a16="http://schemas.microsoft.com/office/drawing/2014/main" id="{76B11EC7-0FCC-E74B-9324-E7BF6EAB0D1A}"/>
              </a:ext>
            </a:extLst>
          </p:cNvPr>
          <p:cNvSpPr>
            <a:spLocks noGrp="1"/>
          </p:cNvSpPr>
          <p:nvPr>
            <p:ph type="body" sz="half" idx="2"/>
          </p:nvPr>
        </p:nvSpPr>
        <p:spPr>
          <a:xfrm>
            <a:off x="8411781" y="2249487"/>
            <a:ext cx="2948240" cy="3541714"/>
          </a:xfrm>
        </p:spPr>
        <p:txBody>
          <a:bodyPr vert="horz" lIns="91440" tIns="45720" rIns="91440" bIns="45720" rtlCol="0">
            <a:normAutofit/>
          </a:bodyPr>
          <a:lstStyle/>
          <a:p>
            <a:pPr indent="-228600">
              <a:lnSpc>
                <a:spcPct val="110000"/>
              </a:lnSpc>
              <a:buFont typeface="Arial" panose="020B0604020202020204" pitchFamily="34" charset="0"/>
              <a:buChar char="•"/>
            </a:pPr>
            <a:r>
              <a:rPr lang="en-US" sz="1300"/>
              <a:t>In the midst of life’s busyness, we don’t always take time to reflect on the deeper meaning of our lives in light of our faith.</a:t>
            </a:r>
          </a:p>
          <a:p>
            <a:pPr indent="-228600">
              <a:lnSpc>
                <a:spcPct val="110000"/>
              </a:lnSpc>
              <a:buFont typeface="Arial" panose="020B0604020202020204" pitchFamily="34" charset="0"/>
              <a:buChar char="•"/>
            </a:pPr>
            <a:r>
              <a:rPr lang="en-US" sz="1300"/>
              <a:t>Calling and Vocation are used interchangeably to describe how God works in our lives</a:t>
            </a:r>
          </a:p>
          <a:p>
            <a:pPr lvl="1" indent="-228600">
              <a:lnSpc>
                <a:spcPct val="110000"/>
              </a:lnSpc>
              <a:buFont typeface="Arial" panose="020B0604020202020204" pitchFamily="34" charset="0"/>
              <a:buChar char="•"/>
            </a:pPr>
            <a:endParaRPr lang="en-US" sz="1300"/>
          </a:p>
          <a:p>
            <a:pPr indent="-228600">
              <a:lnSpc>
                <a:spcPct val="110000"/>
              </a:lnSpc>
              <a:buFont typeface="Arial" panose="020B0604020202020204" pitchFamily="34" charset="0"/>
              <a:buChar char="•"/>
            </a:pPr>
            <a:r>
              <a:rPr lang="en-US" sz="1300"/>
              <a:t>Four practices:</a:t>
            </a:r>
          </a:p>
          <a:p>
            <a:pPr marL="1257300" lvl="2" indent="-228600">
              <a:lnSpc>
                <a:spcPct val="110000"/>
              </a:lnSpc>
              <a:buFont typeface="Arial" panose="020B0604020202020204" pitchFamily="34" charset="0"/>
              <a:buChar char="•"/>
            </a:pPr>
            <a:r>
              <a:rPr lang="en-US" sz="1300"/>
              <a:t>Praying</a:t>
            </a:r>
          </a:p>
          <a:p>
            <a:pPr marL="1257300" lvl="2" indent="-228600">
              <a:lnSpc>
                <a:spcPct val="110000"/>
              </a:lnSpc>
              <a:buFont typeface="Arial" panose="020B0604020202020204" pitchFamily="34" charset="0"/>
              <a:buChar char="•"/>
            </a:pPr>
            <a:r>
              <a:rPr lang="en-US" sz="1300"/>
              <a:t>Sharing</a:t>
            </a:r>
          </a:p>
          <a:p>
            <a:pPr marL="1257300" lvl="2" indent="-228600">
              <a:lnSpc>
                <a:spcPct val="110000"/>
              </a:lnSpc>
              <a:buFont typeface="Arial" panose="020B0604020202020204" pitchFamily="34" charset="0"/>
              <a:buChar char="•"/>
            </a:pPr>
            <a:r>
              <a:rPr lang="en-US" sz="1300"/>
              <a:t>Reflecting</a:t>
            </a:r>
          </a:p>
          <a:p>
            <a:pPr marL="1257300" lvl="2" indent="-228600">
              <a:lnSpc>
                <a:spcPct val="110000"/>
              </a:lnSpc>
              <a:buFont typeface="Arial" panose="020B0604020202020204" pitchFamily="34" charset="0"/>
              <a:buChar char="•"/>
            </a:pPr>
            <a:r>
              <a:rPr lang="en-US" sz="1300"/>
              <a:t>Listening</a:t>
            </a:r>
          </a:p>
        </p:txBody>
      </p:sp>
      <p:sp>
        <p:nvSpPr>
          <p:cNvPr id="3" name="Slide Number Placeholder 2">
            <a:extLst>
              <a:ext uri="{FF2B5EF4-FFF2-40B4-BE49-F238E27FC236}">
                <a16:creationId xmlns:a16="http://schemas.microsoft.com/office/drawing/2014/main" id="{51375717-ECC3-B444-B8D7-A29ECD1F6A45}"/>
              </a:ext>
            </a:extLst>
          </p:cNvPr>
          <p:cNvSpPr>
            <a:spLocks noGrp="1"/>
          </p:cNvSpPr>
          <p:nvPr>
            <p:ph type="sldNum" sz="quarter" idx="12"/>
          </p:nvPr>
        </p:nvSpPr>
        <p:spPr>
          <a:xfrm>
            <a:off x="10276321" y="5883274"/>
            <a:ext cx="771089"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9</a:t>
            </a:fld>
            <a:endParaRPr lang="en-US"/>
          </a:p>
        </p:txBody>
      </p:sp>
    </p:spTree>
    <p:extLst>
      <p:ext uri="{BB962C8B-B14F-4D97-AF65-F5344CB8AC3E}">
        <p14:creationId xmlns:p14="http://schemas.microsoft.com/office/powerpoint/2010/main" val="25286593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{EDA7D581-A12A-5944-8590-06001A618A91}tf10001122</Template>
  <TotalTime>8532</TotalTime>
  <Words>3059</Words>
  <Application>Microsoft Macintosh PowerPoint</Application>
  <PresentationFormat>Widescreen</PresentationFormat>
  <Paragraphs>333</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Trebuchet MS</vt:lpstr>
      <vt:lpstr>Tw Cen MT</vt:lpstr>
      <vt:lpstr>Wingdings</vt:lpstr>
      <vt:lpstr>Circuit</vt:lpstr>
      <vt:lpstr>PowerPoint Presentation</vt:lpstr>
      <vt:lpstr>Creating a Culture of Calling  </vt:lpstr>
      <vt:lpstr> 24 Churches Chosen to Participate Invited congregations reflect a diversity of location, size, denomination, and ethnicity; have demonstrated an ability to provide high quality worship and faith formation for all ages and generations, and provide a positive, supportive environment to implement new projects and initiatives.  </vt:lpstr>
      <vt:lpstr>PowerPoint Presentation</vt:lpstr>
      <vt:lpstr>THEOLOGICAL UNDERSTANDING OF CALLING</vt:lpstr>
      <vt:lpstr>Vocation Discussions in Secular Society</vt:lpstr>
      <vt:lpstr>PowerPoint Presentation</vt:lpstr>
      <vt:lpstr>Callings are Both General and Particular</vt:lpstr>
      <vt:lpstr>Called to life</vt:lpstr>
      <vt:lpstr>praying</vt:lpstr>
      <vt:lpstr>Deuteronomy 30:11-15, 19-20</vt:lpstr>
      <vt:lpstr>praying</vt:lpstr>
      <vt:lpstr>Lord, open my heart to reflect on your call in my life and for your world. Amen.</vt:lpstr>
      <vt:lpstr>Telling Our Stories</vt:lpstr>
      <vt:lpstr>We can talk about callings using nouns, verbs and prepositions:</vt:lpstr>
      <vt:lpstr>Different Dimensions of Our Callings</vt:lpstr>
      <vt:lpstr>Called to be followers of Christ in community with other disciples</vt:lpstr>
      <vt:lpstr>Multiplicity of callings as disciples</vt:lpstr>
      <vt:lpstr>Hearing God’s voice  (truth, authenticity, integrity)</vt:lpstr>
      <vt:lpstr>The goal of vocation is to find and live out of god’s truth</vt:lpstr>
      <vt:lpstr>Search for true self vs. false self</vt:lpstr>
      <vt:lpstr>God calls us in the particularities of our life context shapes our calling</vt:lpstr>
      <vt:lpstr>Take two minutes to write the answers</vt:lpstr>
      <vt:lpstr>Presentation’s Commitment:  </vt:lpstr>
      <vt:lpstr>Vibrant Faith’s Commitment to Us</vt:lpstr>
      <vt:lpstr>Vocation is about the whole of your life, Your whole life long! </vt:lpstr>
      <vt:lpstr>Called from something, someone or somewhere - transitions</vt:lpstr>
      <vt:lpstr>Brainstorm experiences of calling  to embed in 2018 - 2019 schedule</vt:lpstr>
      <vt:lpstr>Whole Community  Idea starter</vt:lpstr>
      <vt:lpstr>Family Idea starter</vt:lpstr>
      <vt:lpstr>Life Stage Idea starter</vt:lpstr>
      <vt:lpstr>Children idea starters</vt:lpstr>
      <vt:lpstr>Adolescents idea starters</vt:lpstr>
      <vt:lpstr>Young adults starter ideas</vt:lpstr>
      <vt:lpstr>Adults idea starters</vt:lpstr>
      <vt:lpstr>Seniors and elderly starter ideas</vt:lpstr>
      <vt:lpstr>How can flock note be used in  creating a culture of calling</vt:lpstr>
      <vt:lpstr>Core and Leadership Teams</vt:lpstr>
      <vt:lpstr>What part will you play?</vt:lpstr>
      <vt:lpstr>“When you reach out to follow your calling, the universe supports you with a world of possibilities.”  ~Diane Dreher</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Culture of Calling</dc:title>
  <dc:creator>Connie LaMotta</dc:creator>
  <cp:lastModifiedBy>Denise Utter</cp:lastModifiedBy>
  <cp:revision>36</cp:revision>
  <cp:lastPrinted>2018-04-23T15:55:39Z</cp:lastPrinted>
  <dcterms:created xsi:type="dcterms:W3CDTF">2018-04-18T20:41:08Z</dcterms:created>
  <dcterms:modified xsi:type="dcterms:W3CDTF">2018-04-26T14:13:56Z</dcterms:modified>
</cp:coreProperties>
</file>